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tags/tag8.xml" ContentType="application/vnd.openxmlformats-officedocument.presentationml.tags+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tags/tag4.xml" ContentType="application/vnd.openxmlformats-officedocument.presentationml.tags+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tags/tag38.xml" ContentType="application/vnd.openxmlformats-officedocument.presentationml.tags+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tags/tag16.xml" ContentType="application/vnd.openxmlformats-officedocument.presentationml.tags+xml"/>
  <Override PartName="/ppt/tags/tag27.xml" ContentType="application/vnd.openxmlformats-officedocument.presentationml.tags+xml"/>
  <Override PartName="/ppt/tags/tag34.xml" ContentType="application/vnd.openxmlformats-officedocument.presentationml.tags+xml"/>
  <Override PartName="/ppt/tags/tag12.xml" ContentType="application/vnd.openxmlformats-officedocument.presentationml.tags+xml"/>
  <Override PartName="/ppt/tags/tag23.xml" ContentType="application/vnd.openxmlformats-officedocument.presentationml.tags+xml"/>
  <Override PartName="/ppt/tags/tag41.xml" ContentType="application/vnd.openxmlformats-officedocument.presentationml.tags+xml"/>
  <Override PartName="/ppt/diagrams/layout1.xml" ContentType="application/vnd.openxmlformats-officedocument.drawingml.diagramLayout+xml"/>
  <Override PartName="/ppt/notesSlides/notesSlide7.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tags/tag9.xml" ContentType="application/vnd.openxmlformats-officedocument.presentationml.tags+xml"/>
  <Override PartName="/ppt/tags/tag10.xml" ContentType="application/vnd.openxmlformats-officedocument.presentationml.tags+xml"/>
  <Override PartName="/ppt/tags/tag21.xml" ContentType="application/vnd.openxmlformats-officedocument.presentationml.tags+xml"/>
  <Override PartName="/ppt/tags/tag30.xml" ContentType="application/vnd.openxmlformats-officedocument.presentationml.tags+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tags/tag7.xml" ContentType="application/vnd.openxmlformats-officedocument.presentationml.tags+xml"/>
  <Default Extension="bin" ContentType="application/vnd.openxmlformats-officedocument.oleObject"/>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ags/tag5.xml" ContentType="application/vnd.openxmlformats-officedocument.presentationml.tags+xml"/>
  <Override PartName="/ppt/theme/theme2.xml" ContentType="application/vnd.openxmlformats-officedocument.them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emf" ContentType="image/x-emf"/>
  <Override PartName="/ppt/tags/tag3.xml" ContentType="application/vnd.openxmlformats-officedocument.presentationml.tags+xml"/>
  <Default Extension="jpeg" ContentType="image/jpeg"/>
  <Override PartName="/ppt/tags/tag39.xml" ContentType="application/vnd.openxmlformats-officedocument.presentationml.tags+xml"/>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tags/tag1.xml" ContentType="application/vnd.openxmlformats-officedocument.presentationml.tags+xml"/>
  <Override PartName="/ppt/tags/tag19.xml" ContentType="application/vnd.openxmlformats-officedocument.presentationml.tags+xml"/>
  <Override PartName="/ppt/tags/tag28.xml" ContentType="application/vnd.openxmlformats-officedocument.presentationml.tags+xml"/>
  <Override PartName="/ppt/tags/tag37.xml" ContentType="application/vnd.openxmlformats-officedocument.presentationml.tags+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tags/tag17.xml" ContentType="application/vnd.openxmlformats-officedocument.presentationml.tags+xml"/>
  <Override PartName="/ppt/tags/tag26.xml" ContentType="application/vnd.openxmlformats-officedocument.presentationml.tags+xml"/>
  <Override PartName="/ppt/tags/tag35.xml" ContentType="application/vnd.openxmlformats-officedocument.presentationml.tags+xml"/>
  <Override PartName="/ppt/slideLayouts/slideLayout10.xml" ContentType="application/vnd.openxmlformats-officedocument.presentationml.slideLayout+xml"/>
  <Default Extension="vml" ContentType="application/vnd.openxmlformats-officedocument.vmlDrawing"/>
  <Override PartName="/ppt/tags/tag15.xml" ContentType="application/vnd.openxmlformats-officedocument.presentationml.tags+xml"/>
  <Override PartName="/ppt/tags/tag24.xml" ContentType="application/vnd.openxmlformats-officedocument.presentationml.tags+xml"/>
  <Override PartName="/ppt/tags/tag33.xml" ContentType="application/vnd.openxmlformats-officedocument.presentationml.tags+xml"/>
  <Default Extension="gif" ContentType="image/gif"/>
  <Override PartName="/ppt/tags/tag13.xml" ContentType="application/vnd.openxmlformats-officedocument.presentationml.tags+xml"/>
  <Override PartName="/ppt/tags/tag22.xml" ContentType="application/vnd.openxmlformats-officedocument.presentationml.tags+xml"/>
  <Override PartName="/ppt/tags/tag31.xml" ContentType="application/vnd.openxmlformats-officedocument.presentationml.tags+xml"/>
  <Override PartName="/ppt/tags/tag40.xml" ContentType="application/vnd.openxmlformats-officedocument.presentationml.tags+xml"/>
  <Override PartName="/ppt/tags/tag42.xml" ContentType="application/vnd.openxmlformats-officedocument.presentationml.tags+xml"/>
  <Override PartName="/ppt/notesSlides/notesSlide6.xml" ContentType="application/vnd.openxmlformats-officedocument.presentationml.notesSlide+xml"/>
  <Override PartName="/ppt/slides/slide8.xml" ContentType="application/vnd.openxmlformats-officedocument.presentationml.slide+xml"/>
  <Override PartName="/ppt/tags/tag11.xml" ContentType="application/vnd.openxmlformats-officedocument.presentationml.tags+xml"/>
  <Override PartName="/ppt/tags/tag20.xml" ContentType="application/vnd.openxmlformats-officedocument.presentationml.tags+xml"/>
  <Override PartName="/ppt/notesSlides/notesSlide4.xml" ContentType="application/vnd.openxmlformats-officedocument.presentationml.notesSlide+xml"/>
  <Override PartName="/ppt/diagrams/data1.xml" ContentType="application/vnd.openxmlformats-officedocument.drawingml.diagramData+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tags/tag6.xml" ContentType="application/vnd.openxmlformats-officedocument.presentationml.tags+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Layouts/slideLayout15.xml" ContentType="application/vnd.openxmlformats-officedocument.presentationml.slideLayout+xml"/>
  <Override PartName="/ppt/tags/tag2.xml" ContentType="application/vnd.openxmlformats-officedocument.presentationml.tags+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tags/tag29.xml" ContentType="application/vnd.openxmlformats-officedocument.presentationml.tags+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tags/tag18.xml" ContentType="application/vnd.openxmlformats-officedocument.presentationml.tags+xml"/>
  <Override PartName="/ppt/tags/tag36.xml" ContentType="application/vnd.openxmlformats-officedocument.presentationml.tags+xml"/>
  <Override PartName="/ppt/tags/tag14.xml" ContentType="application/vnd.openxmlformats-officedocument.presentationml.tags+xml"/>
  <Override PartName="/ppt/tags/tag25.xml" ContentType="application/vnd.openxmlformats-officedocument.presentationml.tags+xml"/>
  <Override PartName="/ppt/tags/tag43.xml" ContentType="application/vnd.openxmlformats-officedocument.presentationml.tags+xml"/>
  <Override PartName="/ppt/tags/tag32.xml" ContentType="application/vnd.openxmlformats-officedocument.presentationml.tag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9"/>
  </p:notesMasterIdLst>
  <p:sldIdLst>
    <p:sldId id="257" r:id="rId2"/>
    <p:sldId id="287" r:id="rId3"/>
    <p:sldId id="258" r:id="rId4"/>
    <p:sldId id="260" r:id="rId5"/>
    <p:sldId id="290" r:id="rId6"/>
    <p:sldId id="261" r:id="rId7"/>
    <p:sldId id="262" r:id="rId8"/>
    <p:sldId id="263" r:id="rId9"/>
    <p:sldId id="264" r:id="rId10"/>
    <p:sldId id="265" r:id="rId11"/>
    <p:sldId id="268" r:id="rId12"/>
    <p:sldId id="289" r:id="rId13"/>
    <p:sldId id="267" r:id="rId14"/>
    <p:sldId id="266" r:id="rId15"/>
    <p:sldId id="269" r:id="rId16"/>
    <p:sldId id="270" r:id="rId17"/>
    <p:sldId id="301" r:id="rId18"/>
    <p:sldId id="302" r:id="rId19"/>
    <p:sldId id="309" r:id="rId20"/>
    <p:sldId id="310" r:id="rId21"/>
    <p:sldId id="311" r:id="rId22"/>
    <p:sldId id="288" r:id="rId23"/>
    <p:sldId id="271" r:id="rId24"/>
    <p:sldId id="272" r:id="rId25"/>
    <p:sldId id="273" r:id="rId26"/>
    <p:sldId id="274" r:id="rId27"/>
    <p:sldId id="275" r:id="rId28"/>
    <p:sldId id="276" r:id="rId29"/>
    <p:sldId id="277" r:id="rId30"/>
    <p:sldId id="278" r:id="rId31"/>
    <p:sldId id="279" r:id="rId32"/>
    <p:sldId id="280" r:id="rId33"/>
    <p:sldId id="281" r:id="rId34"/>
    <p:sldId id="312" r:id="rId35"/>
    <p:sldId id="299" r:id="rId36"/>
    <p:sldId id="282" r:id="rId37"/>
    <p:sldId id="283" r:id="rId38"/>
    <p:sldId id="284" r:id="rId39"/>
    <p:sldId id="285" r:id="rId40"/>
    <p:sldId id="292" r:id="rId41"/>
    <p:sldId id="307" r:id="rId42"/>
    <p:sldId id="294" r:id="rId43"/>
    <p:sldId id="295" r:id="rId44"/>
    <p:sldId id="296" r:id="rId45"/>
    <p:sldId id="297" r:id="rId46"/>
    <p:sldId id="298" r:id="rId47"/>
    <p:sldId id="286"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53" autoAdjust="0"/>
    <p:restoredTop sz="94660"/>
  </p:normalViewPr>
  <p:slideViewPr>
    <p:cSldViewPr snapToGrid="0">
      <p:cViewPr varScale="1">
        <p:scale>
          <a:sx n="85" d="100"/>
          <a:sy n="85" d="100"/>
        </p:scale>
        <p:origin x="-138" y="-84"/>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7B1982-9117-4BDB-9DAD-92A7AE161EFC}" type="doc">
      <dgm:prSet loTypeId="urn:microsoft.com/office/officeart/2005/8/layout/list1" loCatId="list" qsTypeId="urn:microsoft.com/office/officeart/2005/8/quickstyle/simple1" qsCatId="simple" csTypeId="urn:microsoft.com/office/officeart/2005/8/colors/colorful1#1" csCatId="colorful" phldr="1"/>
      <dgm:spPr/>
      <dgm:t>
        <a:bodyPr/>
        <a:lstStyle/>
        <a:p>
          <a:endParaRPr lang="en-US"/>
        </a:p>
      </dgm:t>
    </dgm:pt>
    <dgm:pt modelId="{9AAEF272-DD5F-48AE-AC93-6FB7B16AC1D3}">
      <dgm:prSet phldrT="[Text]"/>
      <dgm:spPr/>
      <dgm:t>
        <a:bodyPr/>
        <a:lstStyle/>
        <a:p>
          <a:r>
            <a:rPr lang="en-US" dirty="0" smtClean="0"/>
            <a:t>SIMM</a:t>
          </a:r>
          <a:endParaRPr lang="en-US" dirty="0"/>
        </a:p>
      </dgm:t>
    </dgm:pt>
    <dgm:pt modelId="{BF788721-487E-4DC2-B477-22CCD5C91905}" type="parTrans" cxnId="{241DBD59-0E20-410C-8F3D-C33017A798FC}">
      <dgm:prSet/>
      <dgm:spPr/>
      <dgm:t>
        <a:bodyPr/>
        <a:lstStyle/>
        <a:p>
          <a:endParaRPr lang="en-US"/>
        </a:p>
      </dgm:t>
    </dgm:pt>
    <dgm:pt modelId="{896FC1C0-F2E0-49FB-8960-ED97EA1526A4}" type="sibTrans" cxnId="{241DBD59-0E20-410C-8F3D-C33017A798FC}">
      <dgm:prSet/>
      <dgm:spPr/>
      <dgm:t>
        <a:bodyPr/>
        <a:lstStyle/>
        <a:p>
          <a:endParaRPr lang="en-US"/>
        </a:p>
      </dgm:t>
    </dgm:pt>
    <dgm:pt modelId="{F97ADD39-60D1-4416-804D-4B6DCD0F9843}">
      <dgm:prSet phldrT="[Text]"/>
      <dgm:spPr/>
      <dgm:t>
        <a:bodyPr/>
        <a:lstStyle/>
        <a:p>
          <a:r>
            <a:rPr lang="en-US" dirty="0" smtClean="0"/>
            <a:t>DIMM</a:t>
          </a:r>
          <a:endParaRPr lang="en-US" dirty="0"/>
        </a:p>
      </dgm:t>
    </dgm:pt>
    <dgm:pt modelId="{F7B09221-C463-46F8-8286-8485277D288E}" type="parTrans" cxnId="{275752F5-18B2-4353-B1ED-4E73EA8782F9}">
      <dgm:prSet/>
      <dgm:spPr/>
      <dgm:t>
        <a:bodyPr/>
        <a:lstStyle/>
        <a:p>
          <a:endParaRPr lang="en-US"/>
        </a:p>
      </dgm:t>
    </dgm:pt>
    <dgm:pt modelId="{18623BD7-9C9F-48BC-8E17-AB69FFE43F11}" type="sibTrans" cxnId="{275752F5-18B2-4353-B1ED-4E73EA8782F9}">
      <dgm:prSet/>
      <dgm:spPr/>
      <dgm:t>
        <a:bodyPr/>
        <a:lstStyle/>
        <a:p>
          <a:endParaRPr lang="en-US"/>
        </a:p>
      </dgm:t>
    </dgm:pt>
    <dgm:pt modelId="{5B8BD095-FFA1-41B3-A904-61978296CD47}">
      <dgm:prSet phldrT="[Text]"/>
      <dgm:spPr/>
      <dgm:t>
        <a:bodyPr/>
        <a:lstStyle/>
        <a:p>
          <a:r>
            <a:rPr lang="en-US" dirty="0" smtClean="0"/>
            <a:t>SO-DIMM </a:t>
          </a:r>
          <a:endParaRPr lang="en-US" dirty="0"/>
        </a:p>
      </dgm:t>
    </dgm:pt>
    <dgm:pt modelId="{9C8F8BFC-6F0A-4EBF-9209-5A5F527D08B0}" type="parTrans" cxnId="{0D803406-8E3B-414A-A254-F52C2B9341BC}">
      <dgm:prSet/>
      <dgm:spPr/>
      <dgm:t>
        <a:bodyPr/>
        <a:lstStyle/>
        <a:p>
          <a:endParaRPr lang="en-US"/>
        </a:p>
      </dgm:t>
    </dgm:pt>
    <dgm:pt modelId="{AD34F359-2748-4514-8C16-DAE5AC2F4052}" type="sibTrans" cxnId="{0D803406-8E3B-414A-A254-F52C2B9341BC}">
      <dgm:prSet/>
      <dgm:spPr/>
      <dgm:t>
        <a:bodyPr/>
        <a:lstStyle/>
        <a:p>
          <a:endParaRPr lang="en-US"/>
        </a:p>
      </dgm:t>
    </dgm:pt>
    <dgm:pt modelId="{A08F842E-D8C3-423C-AFB0-AB24C8EF2D61}" type="pres">
      <dgm:prSet presAssocID="{6E7B1982-9117-4BDB-9DAD-92A7AE161EFC}" presName="linear" presStyleCnt="0">
        <dgm:presLayoutVars>
          <dgm:dir/>
          <dgm:animLvl val="lvl"/>
          <dgm:resizeHandles val="exact"/>
        </dgm:presLayoutVars>
      </dgm:prSet>
      <dgm:spPr/>
      <dgm:t>
        <a:bodyPr/>
        <a:lstStyle/>
        <a:p>
          <a:endParaRPr lang="en-US"/>
        </a:p>
      </dgm:t>
    </dgm:pt>
    <dgm:pt modelId="{227B1E88-AAD7-4F54-B7DC-731CDA129FA7}" type="pres">
      <dgm:prSet presAssocID="{9AAEF272-DD5F-48AE-AC93-6FB7B16AC1D3}" presName="parentLin" presStyleCnt="0"/>
      <dgm:spPr/>
    </dgm:pt>
    <dgm:pt modelId="{5B91A6E5-E842-47B2-A0E1-F6A9C746B433}" type="pres">
      <dgm:prSet presAssocID="{9AAEF272-DD5F-48AE-AC93-6FB7B16AC1D3}" presName="parentLeftMargin" presStyleLbl="node1" presStyleIdx="0" presStyleCnt="3"/>
      <dgm:spPr/>
      <dgm:t>
        <a:bodyPr/>
        <a:lstStyle/>
        <a:p>
          <a:endParaRPr lang="en-US"/>
        </a:p>
      </dgm:t>
    </dgm:pt>
    <dgm:pt modelId="{8F9B4DB4-7AA0-4CD3-BE54-B5F5E41BC127}" type="pres">
      <dgm:prSet presAssocID="{9AAEF272-DD5F-48AE-AC93-6FB7B16AC1D3}" presName="parentText" presStyleLbl="node1" presStyleIdx="0" presStyleCnt="3">
        <dgm:presLayoutVars>
          <dgm:chMax val="0"/>
          <dgm:bulletEnabled val="1"/>
        </dgm:presLayoutVars>
      </dgm:prSet>
      <dgm:spPr/>
      <dgm:t>
        <a:bodyPr/>
        <a:lstStyle/>
        <a:p>
          <a:endParaRPr lang="en-US"/>
        </a:p>
      </dgm:t>
    </dgm:pt>
    <dgm:pt modelId="{A711ABED-8B1E-4231-ADB4-1C21E99A54FF}" type="pres">
      <dgm:prSet presAssocID="{9AAEF272-DD5F-48AE-AC93-6FB7B16AC1D3}" presName="negativeSpace" presStyleCnt="0"/>
      <dgm:spPr/>
    </dgm:pt>
    <dgm:pt modelId="{11C75C47-8E09-4EDA-AAFC-6784C887D5A0}" type="pres">
      <dgm:prSet presAssocID="{9AAEF272-DD5F-48AE-AC93-6FB7B16AC1D3}" presName="childText" presStyleLbl="conFgAcc1" presStyleIdx="0" presStyleCnt="3">
        <dgm:presLayoutVars>
          <dgm:bulletEnabled val="1"/>
        </dgm:presLayoutVars>
      </dgm:prSet>
      <dgm:spPr/>
    </dgm:pt>
    <dgm:pt modelId="{223E3D1B-F77E-4B2C-93FC-7C516819F095}" type="pres">
      <dgm:prSet presAssocID="{896FC1C0-F2E0-49FB-8960-ED97EA1526A4}" presName="spaceBetweenRectangles" presStyleCnt="0"/>
      <dgm:spPr/>
    </dgm:pt>
    <dgm:pt modelId="{71E10BF3-D991-4077-B48C-1052D1E735DF}" type="pres">
      <dgm:prSet presAssocID="{F97ADD39-60D1-4416-804D-4B6DCD0F9843}" presName="parentLin" presStyleCnt="0"/>
      <dgm:spPr/>
    </dgm:pt>
    <dgm:pt modelId="{7C606E19-6DF0-4F3F-9655-405271815056}" type="pres">
      <dgm:prSet presAssocID="{F97ADD39-60D1-4416-804D-4B6DCD0F9843}" presName="parentLeftMargin" presStyleLbl="node1" presStyleIdx="0" presStyleCnt="3"/>
      <dgm:spPr/>
      <dgm:t>
        <a:bodyPr/>
        <a:lstStyle/>
        <a:p>
          <a:endParaRPr lang="en-US"/>
        </a:p>
      </dgm:t>
    </dgm:pt>
    <dgm:pt modelId="{55B9A469-82BC-4C44-803A-70C0F126D859}" type="pres">
      <dgm:prSet presAssocID="{F97ADD39-60D1-4416-804D-4B6DCD0F9843}" presName="parentText" presStyleLbl="node1" presStyleIdx="1" presStyleCnt="3">
        <dgm:presLayoutVars>
          <dgm:chMax val="0"/>
          <dgm:bulletEnabled val="1"/>
        </dgm:presLayoutVars>
      </dgm:prSet>
      <dgm:spPr/>
      <dgm:t>
        <a:bodyPr/>
        <a:lstStyle/>
        <a:p>
          <a:endParaRPr lang="en-US"/>
        </a:p>
      </dgm:t>
    </dgm:pt>
    <dgm:pt modelId="{8313A947-B3AB-4B55-9B91-85C4C9B15BFA}" type="pres">
      <dgm:prSet presAssocID="{F97ADD39-60D1-4416-804D-4B6DCD0F9843}" presName="negativeSpace" presStyleCnt="0"/>
      <dgm:spPr/>
    </dgm:pt>
    <dgm:pt modelId="{1D1596B3-FA58-4C52-955A-452779F641F5}" type="pres">
      <dgm:prSet presAssocID="{F97ADD39-60D1-4416-804D-4B6DCD0F9843}" presName="childText" presStyleLbl="conFgAcc1" presStyleIdx="1" presStyleCnt="3">
        <dgm:presLayoutVars>
          <dgm:bulletEnabled val="1"/>
        </dgm:presLayoutVars>
      </dgm:prSet>
      <dgm:spPr/>
    </dgm:pt>
    <dgm:pt modelId="{CCDD9503-0B49-42FF-8489-C4B6E9649749}" type="pres">
      <dgm:prSet presAssocID="{18623BD7-9C9F-48BC-8E17-AB69FFE43F11}" presName="spaceBetweenRectangles" presStyleCnt="0"/>
      <dgm:spPr/>
    </dgm:pt>
    <dgm:pt modelId="{AC3493FF-9A11-4CF5-A6C3-10D04FF62AA9}" type="pres">
      <dgm:prSet presAssocID="{5B8BD095-FFA1-41B3-A904-61978296CD47}" presName="parentLin" presStyleCnt="0"/>
      <dgm:spPr/>
    </dgm:pt>
    <dgm:pt modelId="{E7BF191A-1A38-4B8A-A794-DECD36932618}" type="pres">
      <dgm:prSet presAssocID="{5B8BD095-FFA1-41B3-A904-61978296CD47}" presName="parentLeftMargin" presStyleLbl="node1" presStyleIdx="1" presStyleCnt="3"/>
      <dgm:spPr/>
      <dgm:t>
        <a:bodyPr/>
        <a:lstStyle/>
        <a:p>
          <a:endParaRPr lang="en-US"/>
        </a:p>
      </dgm:t>
    </dgm:pt>
    <dgm:pt modelId="{048CDDD2-2AC8-4992-94A1-1CE1A74D1C8E}" type="pres">
      <dgm:prSet presAssocID="{5B8BD095-FFA1-41B3-A904-61978296CD47}" presName="parentText" presStyleLbl="node1" presStyleIdx="2" presStyleCnt="3">
        <dgm:presLayoutVars>
          <dgm:chMax val="0"/>
          <dgm:bulletEnabled val="1"/>
        </dgm:presLayoutVars>
      </dgm:prSet>
      <dgm:spPr/>
      <dgm:t>
        <a:bodyPr/>
        <a:lstStyle/>
        <a:p>
          <a:endParaRPr lang="en-US"/>
        </a:p>
      </dgm:t>
    </dgm:pt>
    <dgm:pt modelId="{109FEED3-912B-485F-81D2-556E3A260F1E}" type="pres">
      <dgm:prSet presAssocID="{5B8BD095-FFA1-41B3-A904-61978296CD47}" presName="negativeSpace" presStyleCnt="0"/>
      <dgm:spPr/>
    </dgm:pt>
    <dgm:pt modelId="{64A2E8B0-D168-448D-91A1-43C6F89843F9}" type="pres">
      <dgm:prSet presAssocID="{5B8BD095-FFA1-41B3-A904-61978296CD47}" presName="childText" presStyleLbl="conFgAcc1" presStyleIdx="2" presStyleCnt="3">
        <dgm:presLayoutVars>
          <dgm:bulletEnabled val="1"/>
        </dgm:presLayoutVars>
      </dgm:prSet>
      <dgm:spPr/>
    </dgm:pt>
  </dgm:ptLst>
  <dgm:cxnLst>
    <dgm:cxn modelId="{F45A5191-6D10-49B1-BEE6-C1AFE161C11B}" type="presOf" srcId="{5B8BD095-FFA1-41B3-A904-61978296CD47}" destId="{E7BF191A-1A38-4B8A-A794-DECD36932618}" srcOrd="0" destOrd="0" presId="urn:microsoft.com/office/officeart/2005/8/layout/list1"/>
    <dgm:cxn modelId="{241DBD59-0E20-410C-8F3D-C33017A798FC}" srcId="{6E7B1982-9117-4BDB-9DAD-92A7AE161EFC}" destId="{9AAEF272-DD5F-48AE-AC93-6FB7B16AC1D3}" srcOrd="0" destOrd="0" parTransId="{BF788721-487E-4DC2-B477-22CCD5C91905}" sibTransId="{896FC1C0-F2E0-49FB-8960-ED97EA1526A4}"/>
    <dgm:cxn modelId="{0D803406-8E3B-414A-A254-F52C2B9341BC}" srcId="{6E7B1982-9117-4BDB-9DAD-92A7AE161EFC}" destId="{5B8BD095-FFA1-41B3-A904-61978296CD47}" srcOrd="2" destOrd="0" parTransId="{9C8F8BFC-6F0A-4EBF-9209-5A5F527D08B0}" sibTransId="{AD34F359-2748-4514-8C16-DAE5AC2F4052}"/>
    <dgm:cxn modelId="{CD0F927D-A54E-4C18-B090-B0B0B215E7DC}" type="presOf" srcId="{5B8BD095-FFA1-41B3-A904-61978296CD47}" destId="{048CDDD2-2AC8-4992-94A1-1CE1A74D1C8E}" srcOrd="1" destOrd="0" presId="urn:microsoft.com/office/officeart/2005/8/layout/list1"/>
    <dgm:cxn modelId="{AE151555-2F99-4F47-807D-538E76C931A8}" type="presOf" srcId="{9AAEF272-DD5F-48AE-AC93-6FB7B16AC1D3}" destId="{5B91A6E5-E842-47B2-A0E1-F6A9C746B433}" srcOrd="0" destOrd="0" presId="urn:microsoft.com/office/officeart/2005/8/layout/list1"/>
    <dgm:cxn modelId="{F30495B6-2F36-409F-A1DC-6BF3B299113D}" type="presOf" srcId="{F97ADD39-60D1-4416-804D-4B6DCD0F9843}" destId="{7C606E19-6DF0-4F3F-9655-405271815056}" srcOrd="0" destOrd="0" presId="urn:microsoft.com/office/officeart/2005/8/layout/list1"/>
    <dgm:cxn modelId="{275752F5-18B2-4353-B1ED-4E73EA8782F9}" srcId="{6E7B1982-9117-4BDB-9DAD-92A7AE161EFC}" destId="{F97ADD39-60D1-4416-804D-4B6DCD0F9843}" srcOrd="1" destOrd="0" parTransId="{F7B09221-C463-46F8-8286-8485277D288E}" sibTransId="{18623BD7-9C9F-48BC-8E17-AB69FFE43F11}"/>
    <dgm:cxn modelId="{D898EF30-541C-408D-A186-C60AE9F5938B}" type="presOf" srcId="{F97ADD39-60D1-4416-804D-4B6DCD0F9843}" destId="{55B9A469-82BC-4C44-803A-70C0F126D859}" srcOrd="1" destOrd="0" presId="urn:microsoft.com/office/officeart/2005/8/layout/list1"/>
    <dgm:cxn modelId="{FE81C57C-CB07-408A-BB45-9F1A20C3F1A8}" type="presOf" srcId="{9AAEF272-DD5F-48AE-AC93-6FB7B16AC1D3}" destId="{8F9B4DB4-7AA0-4CD3-BE54-B5F5E41BC127}" srcOrd="1" destOrd="0" presId="urn:microsoft.com/office/officeart/2005/8/layout/list1"/>
    <dgm:cxn modelId="{42AC3026-12AD-4FA8-BE25-DF8A0CCB076D}" type="presOf" srcId="{6E7B1982-9117-4BDB-9DAD-92A7AE161EFC}" destId="{A08F842E-D8C3-423C-AFB0-AB24C8EF2D61}" srcOrd="0" destOrd="0" presId="urn:microsoft.com/office/officeart/2005/8/layout/list1"/>
    <dgm:cxn modelId="{8F4005A8-2C65-49D0-B7FF-38EF22C8ABD6}" type="presParOf" srcId="{A08F842E-D8C3-423C-AFB0-AB24C8EF2D61}" destId="{227B1E88-AAD7-4F54-B7DC-731CDA129FA7}" srcOrd="0" destOrd="0" presId="urn:microsoft.com/office/officeart/2005/8/layout/list1"/>
    <dgm:cxn modelId="{B8A31DF9-EC0B-4539-9795-2DE3D6DEAC78}" type="presParOf" srcId="{227B1E88-AAD7-4F54-B7DC-731CDA129FA7}" destId="{5B91A6E5-E842-47B2-A0E1-F6A9C746B433}" srcOrd="0" destOrd="0" presId="urn:microsoft.com/office/officeart/2005/8/layout/list1"/>
    <dgm:cxn modelId="{D6E09CD3-B014-4BE2-B817-57B684046343}" type="presParOf" srcId="{227B1E88-AAD7-4F54-B7DC-731CDA129FA7}" destId="{8F9B4DB4-7AA0-4CD3-BE54-B5F5E41BC127}" srcOrd="1" destOrd="0" presId="urn:microsoft.com/office/officeart/2005/8/layout/list1"/>
    <dgm:cxn modelId="{B1FDAA27-478A-4418-A013-4B98A3D30716}" type="presParOf" srcId="{A08F842E-D8C3-423C-AFB0-AB24C8EF2D61}" destId="{A711ABED-8B1E-4231-ADB4-1C21E99A54FF}" srcOrd="1" destOrd="0" presId="urn:microsoft.com/office/officeart/2005/8/layout/list1"/>
    <dgm:cxn modelId="{0C526197-93DA-4B32-8721-809AE2152AF6}" type="presParOf" srcId="{A08F842E-D8C3-423C-AFB0-AB24C8EF2D61}" destId="{11C75C47-8E09-4EDA-AAFC-6784C887D5A0}" srcOrd="2" destOrd="0" presId="urn:microsoft.com/office/officeart/2005/8/layout/list1"/>
    <dgm:cxn modelId="{87209842-A37F-4B18-AC2C-6CF9CA25FA4E}" type="presParOf" srcId="{A08F842E-D8C3-423C-AFB0-AB24C8EF2D61}" destId="{223E3D1B-F77E-4B2C-93FC-7C516819F095}" srcOrd="3" destOrd="0" presId="urn:microsoft.com/office/officeart/2005/8/layout/list1"/>
    <dgm:cxn modelId="{2AC29410-7B0B-440A-AA3C-F1EB4E59B116}" type="presParOf" srcId="{A08F842E-D8C3-423C-AFB0-AB24C8EF2D61}" destId="{71E10BF3-D991-4077-B48C-1052D1E735DF}" srcOrd="4" destOrd="0" presId="urn:microsoft.com/office/officeart/2005/8/layout/list1"/>
    <dgm:cxn modelId="{29DC2373-426C-4973-996D-6A438447BA44}" type="presParOf" srcId="{71E10BF3-D991-4077-B48C-1052D1E735DF}" destId="{7C606E19-6DF0-4F3F-9655-405271815056}" srcOrd="0" destOrd="0" presId="urn:microsoft.com/office/officeart/2005/8/layout/list1"/>
    <dgm:cxn modelId="{48D7D67D-5CBD-47AB-BBF7-11D37FB844F6}" type="presParOf" srcId="{71E10BF3-D991-4077-B48C-1052D1E735DF}" destId="{55B9A469-82BC-4C44-803A-70C0F126D859}" srcOrd="1" destOrd="0" presId="urn:microsoft.com/office/officeart/2005/8/layout/list1"/>
    <dgm:cxn modelId="{1399612B-DB13-404E-8138-C7C08687D913}" type="presParOf" srcId="{A08F842E-D8C3-423C-AFB0-AB24C8EF2D61}" destId="{8313A947-B3AB-4B55-9B91-85C4C9B15BFA}" srcOrd="5" destOrd="0" presId="urn:microsoft.com/office/officeart/2005/8/layout/list1"/>
    <dgm:cxn modelId="{BE7C3B72-1D21-4EE8-8198-B422C39392AF}" type="presParOf" srcId="{A08F842E-D8C3-423C-AFB0-AB24C8EF2D61}" destId="{1D1596B3-FA58-4C52-955A-452779F641F5}" srcOrd="6" destOrd="0" presId="urn:microsoft.com/office/officeart/2005/8/layout/list1"/>
    <dgm:cxn modelId="{9D12AB66-617D-4E07-8789-77085865D72C}" type="presParOf" srcId="{A08F842E-D8C3-423C-AFB0-AB24C8EF2D61}" destId="{CCDD9503-0B49-42FF-8489-C4B6E9649749}" srcOrd="7" destOrd="0" presId="urn:microsoft.com/office/officeart/2005/8/layout/list1"/>
    <dgm:cxn modelId="{4F31882A-7115-49DE-82CE-3691048DE84A}" type="presParOf" srcId="{A08F842E-D8C3-423C-AFB0-AB24C8EF2D61}" destId="{AC3493FF-9A11-4CF5-A6C3-10D04FF62AA9}" srcOrd="8" destOrd="0" presId="urn:microsoft.com/office/officeart/2005/8/layout/list1"/>
    <dgm:cxn modelId="{C3B98FC8-BC40-4DBD-98AC-33EA5A51C4B3}" type="presParOf" srcId="{AC3493FF-9A11-4CF5-A6C3-10D04FF62AA9}" destId="{E7BF191A-1A38-4B8A-A794-DECD36932618}" srcOrd="0" destOrd="0" presId="urn:microsoft.com/office/officeart/2005/8/layout/list1"/>
    <dgm:cxn modelId="{B3014CD2-3153-456C-BECA-49D8AEED91D9}" type="presParOf" srcId="{AC3493FF-9A11-4CF5-A6C3-10D04FF62AA9}" destId="{048CDDD2-2AC8-4992-94A1-1CE1A74D1C8E}" srcOrd="1" destOrd="0" presId="urn:microsoft.com/office/officeart/2005/8/layout/list1"/>
    <dgm:cxn modelId="{55FB755F-B0A4-475C-923D-AA70BFDE8D01}" type="presParOf" srcId="{A08F842E-D8C3-423C-AFB0-AB24C8EF2D61}" destId="{109FEED3-912B-485F-81D2-556E3A260F1E}" srcOrd="9" destOrd="0" presId="urn:microsoft.com/office/officeart/2005/8/layout/list1"/>
    <dgm:cxn modelId="{69FB796D-66C3-4506-B48B-E8553D9439A7}" type="presParOf" srcId="{A08F842E-D8C3-423C-AFB0-AB24C8EF2D61}" destId="{64A2E8B0-D168-448D-91A1-43C6F89843F9}" srcOrd="10" destOrd="0" presId="urn:microsoft.com/office/officeart/2005/8/layout/lis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11C75C47-8E09-4EDA-AAFC-6784C887D5A0}">
      <dsp:nvSpPr>
        <dsp:cNvPr id="0" name=""/>
        <dsp:cNvSpPr/>
      </dsp:nvSpPr>
      <dsp:spPr>
        <a:xfrm>
          <a:off x="0" y="496343"/>
          <a:ext cx="11793537" cy="7560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F9B4DB4-7AA0-4CD3-BE54-B5F5E41BC127}">
      <dsp:nvSpPr>
        <dsp:cNvPr id="0" name=""/>
        <dsp:cNvSpPr/>
      </dsp:nvSpPr>
      <dsp:spPr>
        <a:xfrm>
          <a:off x="589676" y="53543"/>
          <a:ext cx="8255475" cy="88560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2037" tIns="0" rIns="312037" bIns="0" numCol="1" spcCol="1270" anchor="ctr" anchorCtr="0">
          <a:noAutofit/>
        </a:bodyPr>
        <a:lstStyle/>
        <a:p>
          <a:pPr lvl="0" algn="l" defTabSz="1333500">
            <a:lnSpc>
              <a:spcPct val="90000"/>
            </a:lnSpc>
            <a:spcBef>
              <a:spcPct val="0"/>
            </a:spcBef>
            <a:spcAft>
              <a:spcPct val="35000"/>
            </a:spcAft>
          </a:pPr>
          <a:r>
            <a:rPr lang="en-US" sz="3000" kern="1200" dirty="0" smtClean="0"/>
            <a:t>SIMM</a:t>
          </a:r>
          <a:endParaRPr lang="en-US" sz="3000" kern="1200" dirty="0"/>
        </a:p>
      </dsp:txBody>
      <dsp:txXfrm>
        <a:off x="589676" y="53543"/>
        <a:ext cx="8255475" cy="885600"/>
      </dsp:txXfrm>
    </dsp:sp>
    <dsp:sp modelId="{1D1596B3-FA58-4C52-955A-452779F641F5}">
      <dsp:nvSpPr>
        <dsp:cNvPr id="0" name=""/>
        <dsp:cNvSpPr/>
      </dsp:nvSpPr>
      <dsp:spPr>
        <a:xfrm>
          <a:off x="0" y="1857144"/>
          <a:ext cx="11793537" cy="756000"/>
        </a:xfrm>
        <a:prstGeom prst="rect">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5B9A469-82BC-4C44-803A-70C0F126D859}">
      <dsp:nvSpPr>
        <dsp:cNvPr id="0" name=""/>
        <dsp:cNvSpPr/>
      </dsp:nvSpPr>
      <dsp:spPr>
        <a:xfrm>
          <a:off x="589676" y="1414343"/>
          <a:ext cx="8255475" cy="88560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2037" tIns="0" rIns="312037" bIns="0" numCol="1" spcCol="1270" anchor="ctr" anchorCtr="0">
          <a:noAutofit/>
        </a:bodyPr>
        <a:lstStyle/>
        <a:p>
          <a:pPr lvl="0" algn="l" defTabSz="1333500">
            <a:lnSpc>
              <a:spcPct val="90000"/>
            </a:lnSpc>
            <a:spcBef>
              <a:spcPct val="0"/>
            </a:spcBef>
            <a:spcAft>
              <a:spcPct val="35000"/>
            </a:spcAft>
          </a:pPr>
          <a:r>
            <a:rPr lang="en-US" sz="3000" kern="1200" dirty="0" smtClean="0"/>
            <a:t>DIMM</a:t>
          </a:r>
          <a:endParaRPr lang="en-US" sz="3000" kern="1200" dirty="0"/>
        </a:p>
      </dsp:txBody>
      <dsp:txXfrm>
        <a:off x="589676" y="1414343"/>
        <a:ext cx="8255475" cy="885600"/>
      </dsp:txXfrm>
    </dsp:sp>
    <dsp:sp modelId="{64A2E8B0-D168-448D-91A1-43C6F89843F9}">
      <dsp:nvSpPr>
        <dsp:cNvPr id="0" name=""/>
        <dsp:cNvSpPr/>
      </dsp:nvSpPr>
      <dsp:spPr>
        <a:xfrm>
          <a:off x="0" y="3217944"/>
          <a:ext cx="11793537" cy="756000"/>
        </a:xfrm>
        <a:prstGeom prst="rect">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8CDDD2-2AC8-4992-94A1-1CE1A74D1C8E}">
      <dsp:nvSpPr>
        <dsp:cNvPr id="0" name=""/>
        <dsp:cNvSpPr/>
      </dsp:nvSpPr>
      <dsp:spPr>
        <a:xfrm>
          <a:off x="589676" y="2775144"/>
          <a:ext cx="8255475" cy="88560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2037" tIns="0" rIns="312037" bIns="0" numCol="1" spcCol="1270" anchor="ctr" anchorCtr="0">
          <a:noAutofit/>
        </a:bodyPr>
        <a:lstStyle/>
        <a:p>
          <a:pPr lvl="0" algn="l" defTabSz="1333500">
            <a:lnSpc>
              <a:spcPct val="90000"/>
            </a:lnSpc>
            <a:spcBef>
              <a:spcPct val="0"/>
            </a:spcBef>
            <a:spcAft>
              <a:spcPct val="35000"/>
            </a:spcAft>
          </a:pPr>
          <a:r>
            <a:rPr lang="en-US" sz="3000" kern="1200" dirty="0" smtClean="0"/>
            <a:t>SO-DIMM </a:t>
          </a:r>
          <a:endParaRPr lang="en-US" sz="3000" kern="1200" dirty="0"/>
        </a:p>
      </dsp:txBody>
      <dsp:txXfrm>
        <a:off x="589676" y="2775144"/>
        <a:ext cx="8255475" cy="88560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gif>
</file>

<file path=ppt/media/image25.png>
</file>

<file path=ppt/media/image26.gif>
</file>

<file path=ppt/media/image27.png>
</file>

<file path=ppt/media/image28.png>
</file>

<file path=ppt/media/image29.jpeg>
</file>

<file path=ppt/media/image3.jpeg>
</file>

<file path=ppt/media/image30.jpeg>
</file>

<file path=ppt/media/image31.jpeg>
</file>

<file path=ppt/media/image32.png>
</file>

<file path=ppt/media/image33.png>
</file>

<file path=ppt/media/image34.jpeg>
</file>

<file path=ppt/media/image35.jpeg>
</file>

<file path=ppt/media/image36.gif>
</file>

<file path=ppt/media/image37.gif>
</file>

<file path=ppt/media/image38.jpeg>
</file>

<file path=ppt/media/image39.png>
</file>

<file path=ppt/media/image40.jpeg>
</file>

<file path=ppt/media/image41.png>
</file>

<file path=ppt/media/image42.jpeg>
</file>

<file path=ppt/media/image43.png>
</file>

<file path=ppt/media/image44.jpeg>
</file>

<file path=ppt/media/image45.png>
</file>

<file path=ppt/media/image46.jpeg>
</file>

<file path=ppt/media/image47.jpeg>
</file>

<file path=ppt/media/image48.jpeg>
</file>

<file path=ppt/media/image49.jpeg>
</file>

<file path=ppt/media/image5.png>
</file>

<file path=ppt/media/image50.jpeg>
</file>

<file path=ppt/media/image51.png>
</file>

<file path=ppt/media/image52.png>
</file>

<file path=ppt/media/image53.png>
</file>

<file path=ppt/media/image54.png>
</file>

<file path=ppt/media/image5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68E624-8F47-4BC4-B654-CB2904A49462}" type="datetimeFigureOut">
              <a:rPr lang="en-US" smtClean="0"/>
              <a:pPr/>
              <a:t>5/6/2017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61BBBF-9BD7-46A5-AABD-7B4EA57A7D0E}" type="slidenum">
              <a:rPr lang="en-US" smtClean="0"/>
              <a:pPr/>
              <a:t>‹#›</a:t>
            </a:fld>
            <a:endParaRPr lang="en-US"/>
          </a:p>
        </p:txBody>
      </p:sp>
    </p:spTree>
    <p:extLst>
      <p:ext uri="{BB962C8B-B14F-4D97-AF65-F5344CB8AC3E}">
        <p14:creationId xmlns:p14="http://schemas.microsoft.com/office/powerpoint/2010/main" xmlns="" val="2602155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Abhijeet</a:t>
            </a:r>
            <a:r>
              <a:rPr lang="en-US" dirty="0" smtClean="0"/>
              <a:t> More</a:t>
            </a:r>
            <a:endParaRPr lang="en-US" dirty="0"/>
          </a:p>
        </p:txBody>
      </p:sp>
      <p:sp>
        <p:nvSpPr>
          <p:cNvPr id="4" name="Slide Number Placeholder 3"/>
          <p:cNvSpPr>
            <a:spLocks noGrp="1"/>
          </p:cNvSpPr>
          <p:nvPr>
            <p:ph type="sldNum" sz="quarter" idx="10"/>
          </p:nvPr>
        </p:nvSpPr>
        <p:spPr/>
        <p:txBody>
          <a:bodyPr/>
          <a:lstStyle/>
          <a:p>
            <a:fld id="{84B79B57-3CE6-4CA5-8FBA-4A0BF7650BD4}" type="slidenum">
              <a:rPr lang="en-US" smtClean="0"/>
              <a:pPr/>
              <a:t>1</a:t>
            </a:fld>
            <a:endParaRPr lang="en-US"/>
          </a:p>
        </p:txBody>
      </p:sp>
    </p:spTree>
    <p:extLst>
      <p:ext uri="{BB962C8B-B14F-4D97-AF65-F5344CB8AC3E}">
        <p14:creationId xmlns:p14="http://schemas.microsoft.com/office/powerpoint/2010/main" xmlns="" val="1670107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Abhijeet</a:t>
            </a:r>
            <a:r>
              <a:rPr lang="en-US" dirty="0" smtClean="0"/>
              <a:t> More</a:t>
            </a:r>
            <a:endParaRPr lang="en-US" dirty="0"/>
          </a:p>
        </p:txBody>
      </p:sp>
      <p:sp>
        <p:nvSpPr>
          <p:cNvPr id="4" name="Slide Number Placeholder 3"/>
          <p:cNvSpPr>
            <a:spLocks noGrp="1"/>
          </p:cNvSpPr>
          <p:nvPr>
            <p:ph type="sldNum" sz="quarter" idx="10"/>
          </p:nvPr>
        </p:nvSpPr>
        <p:spPr/>
        <p:txBody>
          <a:bodyPr/>
          <a:lstStyle/>
          <a:p>
            <a:fld id="{84B79B57-3CE6-4CA5-8FBA-4A0BF7650BD4}" type="slidenum">
              <a:rPr lang="en-US" smtClean="0"/>
              <a:pPr/>
              <a:t>2</a:t>
            </a:fld>
            <a:endParaRPr lang="en-US"/>
          </a:p>
        </p:txBody>
      </p:sp>
    </p:spTree>
    <p:extLst>
      <p:ext uri="{BB962C8B-B14F-4D97-AF65-F5344CB8AC3E}">
        <p14:creationId xmlns:p14="http://schemas.microsoft.com/office/powerpoint/2010/main" xmlns="" val="1670107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Abhijeet</a:t>
            </a:r>
            <a:r>
              <a:rPr lang="en-US" dirty="0" smtClean="0"/>
              <a:t> More</a:t>
            </a:r>
            <a:endParaRPr lang="en-US" dirty="0"/>
          </a:p>
        </p:txBody>
      </p:sp>
      <p:sp>
        <p:nvSpPr>
          <p:cNvPr id="4" name="Slide Number Placeholder 3"/>
          <p:cNvSpPr>
            <a:spLocks noGrp="1"/>
          </p:cNvSpPr>
          <p:nvPr>
            <p:ph type="sldNum" sz="quarter" idx="10"/>
          </p:nvPr>
        </p:nvSpPr>
        <p:spPr/>
        <p:txBody>
          <a:bodyPr/>
          <a:lstStyle/>
          <a:p>
            <a:fld id="{84B79B57-3CE6-4CA5-8FBA-4A0BF7650BD4}" type="slidenum">
              <a:rPr lang="en-US" smtClean="0"/>
              <a:pPr/>
              <a:t>5</a:t>
            </a:fld>
            <a:endParaRPr lang="en-US"/>
          </a:p>
        </p:txBody>
      </p:sp>
    </p:spTree>
    <p:extLst>
      <p:ext uri="{BB962C8B-B14F-4D97-AF65-F5344CB8AC3E}">
        <p14:creationId xmlns:p14="http://schemas.microsoft.com/office/powerpoint/2010/main" xmlns="" val="1670107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Abhijeet</a:t>
            </a:r>
            <a:r>
              <a:rPr lang="en-US" dirty="0" smtClean="0"/>
              <a:t> More</a:t>
            </a:r>
            <a:endParaRPr lang="en-US" dirty="0"/>
          </a:p>
        </p:txBody>
      </p:sp>
      <p:sp>
        <p:nvSpPr>
          <p:cNvPr id="4" name="Slide Number Placeholder 3"/>
          <p:cNvSpPr>
            <a:spLocks noGrp="1"/>
          </p:cNvSpPr>
          <p:nvPr>
            <p:ph type="sldNum" sz="quarter" idx="10"/>
          </p:nvPr>
        </p:nvSpPr>
        <p:spPr/>
        <p:txBody>
          <a:bodyPr/>
          <a:lstStyle/>
          <a:p>
            <a:fld id="{84B79B57-3CE6-4CA5-8FBA-4A0BF7650BD4}" type="slidenum">
              <a:rPr lang="en-US" smtClean="0"/>
              <a:pPr/>
              <a:t>12</a:t>
            </a:fld>
            <a:endParaRPr lang="en-US"/>
          </a:p>
        </p:txBody>
      </p:sp>
    </p:spTree>
    <p:extLst>
      <p:ext uri="{BB962C8B-B14F-4D97-AF65-F5344CB8AC3E}">
        <p14:creationId xmlns:p14="http://schemas.microsoft.com/office/powerpoint/2010/main" xmlns="" val="16701071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Abhijeet</a:t>
            </a:r>
            <a:r>
              <a:rPr lang="en-US" dirty="0" smtClean="0"/>
              <a:t> More</a:t>
            </a:r>
            <a:endParaRPr lang="en-US" dirty="0"/>
          </a:p>
        </p:txBody>
      </p:sp>
      <p:sp>
        <p:nvSpPr>
          <p:cNvPr id="4" name="Slide Number Placeholder 3"/>
          <p:cNvSpPr>
            <a:spLocks noGrp="1"/>
          </p:cNvSpPr>
          <p:nvPr>
            <p:ph type="sldNum" sz="quarter" idx="10"/>
          </p:nvPr>
        </p:nvSpPr>
        <p:spPr/>
        <p:txBody>
          <a:bodyPr/>
          <a:lstStyle/>
          <a:p>
            <a:fld id="{84B79B57-3CE6-4CA5-8FBA-4A0BF7650BD4}" type="slidenum">
              <a:rPr lang="en-US" smtClean="0"/>
              <a:pPr/>
              <a:t>22</a:t>
            </a:fld>
            <a:endParaRPr lang="en-US"/>
          </a:p>
        </p:txBody>
      </p:sp>
    </p:spTree>
    <p:extLst>
      <p:ext uri="{BB962C8B-B14F-4D97-AF65-F5344CB8AC3E}">
        <p14:creationId xmlns:p14="http://schemas.microsoft.com/office/powerpoint/2010/main" xmlns="" val="16701071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Abhijeet</a:t>
            </a:r>
            <a:r>
              <a:rPr lang="en-US" dirty="0" smtClean="0"/>
              <a:t> More</a:t>
            </a:r>
            <a:endParaRPr lang="en-US" dirty="0"/>
          </a:p>
        </p:txBody>
      </p:sp>
      <p:sp>
        <p:nvSpPr>
          <p:cNvPr id="4" name="Slide Number Placeholder 3"/>
          <p:cNvSpPr>
            <a:spLocks noGrp="1"/>
          </p:cNvSpPr>
          <p:nvPr>
            <p:ph type="sldNum" sz="quarter" idx="10"/>
          </p:nvPr>
        </p:nvSpPr>
        <p:spPr/>
        <p:txBody>
          <a:bodyPr/>
          <a:lstStyle/>
          <a:p>
            <a:fld id="{84B79B57-3CE6-4CA5-8FBA-4A0BF7650BD4}" type="slidenum">
              <a:rPr lang="en-US" smtClean="0"/>
              <a:pPr/>
              <a:t>30</a:t>
            </a:fld>
            <a:endParaRPr lang="en-US"/>
          </a:p>
        </p:txBody>
      </p:sp>
    </p:spTree>
    <p:extLst>
      <p:ext uri="{BB962C8B-B14F-4D97-AF65-F5344CB8AC3E}">
        <p14:creationId xmlns:p14="http://schemas.microsoft.com/office/powerpoint/2010/main" xmlns="" val="1670107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Abhijeet</a:t>
            </a:r>
            <a:r>
              <a:rPr lang="en-US" dirty="0" smtClean="0"/>
              <a:t> More</a:t>
            </a:r>
            <a:endParaRPr lang="en-US" dirty="0"/>
          </a:p>
        </p:txBody>
      </p:sp>
      <p:sp>
        <p:nvSpPr>
          <p:cNvPr id="4" name="Slide Number Placeholder 3"/>
          <p:cNvSpPr>
            <a:spLocks noGrp="1"/>
          </p:cNvSpPr>
          <p:nvPr>
            <p:ph type="sldNum" sz="quarter" idx="10"/>
          </p:nvPr>
        </p:nvSpPr>
        <p:spPr/>
        <p:txBody>
          <a:bodyPr/>
          <a:lstStyle/>
          <a:p>
            <a:fld id="{84B79B57-3CE6-4CA5-8FBA-4A0BF7650BD4}" type="slidenum">
              <a:rPr lang="en-US" smtClean="0"/>
              <a:pPr/>
              <a:t>35</a:t>
            </a:fld>
            <a:endParaRPr lang="en-US"/>
          </a:p>
        </p:txBody>
      </p:sp>
    </p:spTree>
    <p:extLst>
      <p:ext uri="{BB962C8B-B14F-4D97-AF65-F5344CB8AC3E}">
        <p14:creationId xmlns:p14="http://schemas.microsoft.com/office/powerpoint/2010/main" xmlns="" val="1670107111"/>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9.xml"/><Relationship Id="rId7" Type="http://schemas.openxmlformats.org/officeDocument/2006/relationships/tags" Target="../tags/tag13.xml"/><Relationship Id="rId12" Type="http://schemas.openxmlformats.org/officeDocument/2006/relationships/image" Target="../media/image5.png"/><Relationship Id="rId2" Type="http://schemas.openxmlformats.org/officeDocument/2006/relationships/tags" Target="../tags/tag8.xml"/><Relationship Id="rId1" Type="http://schemas.openxmlformats.org/officeDocument/2006/relationships/vmlDrawing" Target="../drawings/vmlDrawing2.vml"/><Relationship Id="rId6" Type="http://schemas.openxmlformats.org/officeDocument/2006/relationships/tags" Target="../tags/tag12.xml"/><Relationship Id="rId11" Type="http://schemas.openxmlformats.org/officeDocument/2006/relationships/image" Target="../media/image4.emf"/><Relationship Id="rId5" Type="http://schemas.openxmlformats.org/officeDocument/2006/relationships/tags" Target="../tags/tag11.xml"/><Relationship Id="rId10" Type="http://schemas.openxmlformats.org/officeDocument/2006/relationships/oleObject" Target="../embeddings/oleObject2.bin"/><Relationship Id="rId4" Type="http://schemas.openxmlformats.org/officeDocument/2006/relationships/tags" Target="../tags/tag10.xml"/><Relationship Id="rId9"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vmlDrawing" Target="../drawings/vmlDrawing10.v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vmlDrawing" Target="../drawings/vmlDrawing11.vml"/><Relationship Id="rId6" Type="http://schemas.openxmlformats.org/officeDocument/2006/relationships/oleObject" Target="../embeddings/oleObject11.bin"/><Relationship Id="rId5" Type="http://schemas.openxmlformats.org/officeDocument/2006/relationships/image" Target="../media/image8.jpe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tags" Target="../tags/tag40.xml"/><Relationship Id="rId7" Type="http://schemas.openxmlformats.org/officeDocument/2006/relationships/slideMaster" Target="../slideMasters/slideMaster1.xml"/><Relationship Id="rId2" Type="http://schemas.openxmlformats.org/officeDocument/2006/relationships/tags" Target="../tags/tag39.xml"/><Relationship Id="rId1" Type="http://schemas.openxmlformats.org/officeDocument/2006/relationships/vmlDrawing" Target="../drawings/vmlDrawing12.vml"/><Relationship Id="rId6" Type="http://schemas.openxmlformats.org/officeDocument/2006/relationships/tags" Target="../tags/tag43.xml"/><Relationship Id="rId11" Type="http://schemas.openxmlformats.org/officeDocument/2006/relationships/image" Target="../media/image4.emf"/><Relationship Id="rId5" Type="http://schemas.openxmlformats.org/officeDocument/2006/relationships/tags" Target="../tags/tag42.xml"/><Relationship Id="rId10" Type="http://schemas.openxmlformats.org/officeDocument/2006/relationships/image" Target="../media/image10.jpeg"/><Relationship Id="rId4" Type="http://schemas.openxmlformats.org/officeDocument/2006/relationships/tags" Target="../tags/tag41.xml"/><Relationship Id="rId9" Type="http://schemas.openxmlformats.org/officeDocument/2006/relationships/oleObject" Target="../embeddings/oleObject12.bin"/></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15.xml"/><Relationship Id="rId7" Type="http://schemas.openxmlformats.org/officeDocument/2006/relationships/tags" Target="../tags/tag19.xml"/><Relationship Id="rId12" Type="http://schemas.openxmlformats.org/officeDocument/2006/relationships/image" Target="../media/image4.emf"/><Relationship Id="rId2" Type="http://schemas.openxmlformats.org/officeDocument/2006/relationships/tags" Target="../tags/tag14.xml"/><Relationship Id="rId1" Type="http://schemas.openxmlformats.org/officeDocument/2006/relationships/vmlDrawing" Target="../drawings/vmlDrawing3.vml"/><Relationship Id="rId6" Type="http://schemas.openxmlformats.org/officeDocument/2006/relationships/tags" Target="../tags/tag18.xml"/><Relationship Id="rId11" Type="http://schemas.openxmlformats.org/officeDocument/2006/relationships/image" Target="../media/image5.png"/><Relationship Id="rId5" Type="http://schemas.openxmlformats.org/officeDocument/2006/relationships/tags" Target="../tags/tag17.xml"/><Relationship Id="rId10" Type="http://schemas.openxmlformats.org/officeDocument/2006/relationships/oleObject" Target="../embeddings/oleObject3.bin"/><Relationship Id="rId4" Type="http://schemas.openxmlformats.org/officeDocument/2006/relationships/tags" Target="../tags/tag16.xml"/><Relationship Id="rId9" Type="http://schemas.openxmlformats.org/officeDocument/2006/relationships/image" Target="../media/image6.jpeg"/></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1.xml"/><Relationship Id="rId7" Type="http://schemas.openxmlformats.org/officeDocument/2006/relationships/oleObject" Target="../embeddings/oleObject4.bin"/><Relationship Id="rId2" Type="http://schemas.openxmlformats.org/officeDocument/2006/relationships/tags" Target="../tags/tag20.xml"/><Relationship Id="rId1" Type="http://schemas.openxmlformats.org/officeDocument/2006/relationships/vmlDrawing" Target="../drawings/vmlDrawing4.vml"/><Relationship Id="rId6" Type="http://schemas.openxmlformats.org/officeDocument/2006/relationships/image" Target="../media/image7.jpeg"/><Relationship Id="rId5" Type="http://schemas.openxmlformats.org/officeDocument/2006/relationships/slideMaster" Target="../slideMasters/slideMaster1.xml"/><Relationship Id="rId4" Type="http://schemas.openxmlformats.org/officeDocument/2006/relationships/tags" Target="../tags/tag22.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vmlDrawing" Target="../drawings/vmlDrawing5.vml"/><Relationship Id="rId5" Type="http://schemas.openxmlformats.org/officeDocument/2006/relationships/oleObject" Target="../embeddings/oleObject5.bin"/><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vmlDrawing" Target="../drawings/vmlDrawing6.vml"/><Relationship Id="rId6" Type="http://schemas.openxmlformats.org/officeDocument/2006/relationships/oleObject" Target="../embeddings/oleObject6.bin"/><Relationship Id="rId5" Type="http://schemas.openxmlformats.org/officeDocument/2006/relationships/slideMaster" Target="../slideMasters/slideMaster1.xml"/><Relationship Id="rId4" Type="http://schemas.openxmlformats.org/officeDocument/2006/relationships/tags" Target="../tags/tag27.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slideMaster" Target="../slideMasters/slideMaster1.xml"/><Relationship Id="rId4" Type="http://schemas.openxmlformats.org/officeDocument/2006/relationships/tags" Target="../tags/tag30.xml"/></Relationships>
</file>

<file path=ppt/slideLayouts/_rels/slideLayout7.xml.rels><?xml version="1.0" encoding="UTF-8" standalone="yes"?>
<Relationships xmlns="http://schemas.openxmlformats.org/package/2006/relationships"><Relationship Id="rId8" Type="http://schemas.openxmlformats.org/officeDocument/2006/relationships/oleObject" Target="../embeddings/oleObject8.bin"/><Relationship Id="rId3" Type="http://schemas.openxmlformats.org/officeDocument/2006/relationships/tags" Target="../tags/tag32.xml"/><Relationship Id="rId7" Type="http://schemas.openxmlformats.org/officeDocument/2006/relationships/slideMaster" Target="../slideMasters/slideMaster1.xml"/><Relationship Id="rId2" Type="http://schemas.openxmlformats.org/officeDocument/2006/relationships/tags" Target="../tags/tag31.xml"/><Relationship Id="rId1" Type="http://schemas.openxmlformats.org/officeDocument/2006/relationships/vmlDrawing" Target="../drawings/vmlDrawing8.vml"/><Relationship Id="rId6" Type="http://schemas.openxmlformats.org/officeDocument/2006/relationships/tags" Target="../tags/tag35.xml"/><Relationship Id="rId5" Type="http://schemas.openxmlformats.org/officeDocument/2006/relationships/tags" Target="../tags/tag34.xml"/><Relationship Id="rId4" Type="http://schemas.openxmlformats.org/officeDocument/2006/relationships/tags" Target="../tags/tag3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6.xml"/><Relationship Id="rId1" Type="http://schemas.openxmlformats.org/officeDocument/2006/relationships/vmlDrawing" Target="../drawings/vmlDrawing9.vml"/><Relationship Id="rId4" Type="http://schemas.openxmlformats.org/officeDocument/2006/relationships/oleObject" Target="../embeddings/oleObject9.bin"/></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1">
    <p:spTree>
      <p:nvGrpSpPr>
        <p:cNvPr id="1" name=""/>
        <p:cNvGrpSpPr/>
        <p:nvPr/>
      </p:nvGrpSpPr>
      <p:grpSpPr>
        <a:xfrm>
          <a:off x="0" y="0"/>
          <a:ext cx="0" cy="0"/>
          <a:chOff x="0" y="0"/>
          <a:chExt cx="0" cy="0"/>
        </a:xfrm>
      </p:grpSpPr>
      <p:pic>
        <p:nvPicPr>
          <p:cNvPr id="12" name="Image 11" descr="test1.jpg"/>
          <p:cNvPicPr>
            <a:picLocks noChangeAspect="1"/>
          </p:cNvPicPr>
          <p:nvPr/>
        </p:nvPicPr>
        <p:blipFill>
          <a:blip r:embed="rId9" cstate="print"/>
          <a:srcRect l="240" t="25" r="260" b="533"/>
          <a:stretch>
            <a:fillRect/>
          </a:stretch>
        </p:blipFill>
        <p:spPr>
          <a:xfrm>
            <a:off x="0" y="1324099"/>
            <a:ext cx="12192000" cy="5533901"/>
          </a:xfrm>
          <a:prstGeom prst="rect">
            <a:avLst/>
          </a:prstGeom>
        </p:spPr>
      </p:pic>
      <p:sp>
        <p:nvSpPr>
          <p:cNvPr id="18" name="Rectangle 17"/>
          <p:cNvSpPr/>
          <p:nvPr>
            <p:custDataLst>
              <p:tags r:id="rId2"/>
            </p:custDataLst>
          </p:nvPr>
        </p:nvSpPr>
        <p:spPr>
          <a:xfrm>
            <a:off x="0" y="6400876"/>
            <a:ext cx="12192000" cy="4571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83969" tIns="41985" rIns="83969" bIns="41985" rtlCol="0" anchor="ctr"/>
          <a:lstStyle/>
          <a:p>
            <a:pPr algn="ctr" defTabSz="957756"/>
            <a:endParaRPr lang="en-US" sz="1300" dirty="0">
              <a:solidFill>
                <a:prstClr val="white"/>
              </a:solidFill>
            </a:endParaRPr>
          </a:p>
        </p:txBody>
      </p:sp>
      <p:sp>
        <p:nvSpPr>
          <p:cNvPr id="17" name="Rectangle 7"/>
          <p:cNvSpPr/>
          <p:nvPr>
            <p:custDataLst>
              <p:tags r:id="rId3"/>
            </p:custDataLst>
          </p:nvPr>
        </p:nvSpPr>
        <p:spPr bwMode="auto">
          <a:xfrm>
            <a:off x="-2512" y="24"/>
            <a:ext cx="12194527" cy="2683033"/>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2072" h="2958168">
                <a:moveTo>
                  <a:pt x="1331" y="2791"/>
                </a:moveTo>
                <a:lnTo>
                  <a:pt x="10561655" y="0"/>
                </a:lnTo>
                <a:cubicBezTo>
                  <a:pt x="10562168" y="67600"/>
                  <a:pt x="10562411" y="1432923"/>
                  <a:pt x="10561157" y="1476338"/>
                </a:cubicBezTo>
                <a:cubicBezTo>
                  <a:pt x="10083761" y="2148347"/>
                  <a:pt x="9705180" y="2158423"/>
                  <a:pt x="9288594" y="2153103"/>
                </a:cubicBezTo>
                <a:lnTo>
                  <a:pt x="2317558" y="2159512"/>
                </a:lnTo>
                <a:cubicBezTo>
                  <a:pt x="1740344" y="2192654"/>
                  <a:pt x="1372498" y="2495346"/>
                  <a:pt x="1180889" y="2958168"/>
                </a:cubicBezTo>
                <a:cubicBezTo>
                  <a:pt x="882535" y="2254391"/>
                  <a:pt x="278640" y="2173187"/>
                  <a:pt x="0" y="2174065"/>
                </a:cubicBezTo>
                <a:cubicBezTo>
                  <a:pt x="2067" y="2138552"/>
                  <a:pt x="2603" y="98373"/>
                  <a:pt x="1331" y="2791"/>
                </a:cubicBezTo>
                <a:close/>
              </a:path>
            </a:pathLst>
          </a:custGeom>
          <a:solidFill>
            <a:schemeClr val="bg1"/>
          </a:solidFill>
          <a:ln w="12700" cmpd="sng" algn="ctr">
            <a:noFill/>
            <a:miter lim="800000"/>
            <a:headEnd/>
            <a:tailEnd/>
          </a:ln>
          <a:effectLst>
            <a:outerShdw blurRad="41275" dist="38100" dir="5400000" algn="t" rotWithShape="0">
              <a:schemeClr val="bg1">
                <a:lumMod val="65000"/>
                <a:alpha val="25000"/>
              </a:schemeClr>
            </a:outerShdw>
          </a:effectLst>
        </p:spPr>
        <p:txBody>
          <a:bodyPr wrap="square" lIns="33059" tIns="42976" rIns="33059" bIns="42976" rtlCol="0" anchor="ctr"/>
          <a:lstStyle/>
          <a:p>
            <a:pPr algn="ctr" defTabSz="957756"/>
            <a:endParaRPr lang="en-US" sz="1000" dirty="0">
              <a:solidFill>
                <a:prstClr val="white"/>
              </a:solidFill>
              <a:cs typeface="Arial"/>
            </a:endParaRPr>
          </a:p>
        </p:txBody>
      </p:sp>
      <p:graphicFrame>
        <p:nvGraphicFramePr>
          <p:cNvPr id="5" name="Object 4" hidden="1"/>
          <p:cNvGraphicFramePr>
            <a:graphicFrameLocks noChangeAspect="1"/>
          </p:cNvGraphicFramePr>
          <p:nvPr/>
        </p:nvGraphicFramePr>
        <p:xfrm>
          <a:off x="1" y="0"/>
          <a:ext cx="195384" cy="158750"/>
        </p:xfrm>
        <a:graphic>
          <a:graphicData uri="http://schemas.openxmlformats.org/presentationml/2006/ole">
            <p:oleObj spid="_x0000_s2079" name="think-cell Slide" r:id="rId10" imgW="360" imgH="360" progId="">
              <p:embed/>
            </p:oleObj>
          </a:graphicData>
        </a:graphic>
      </p:graphicFrame>
      <p:pic>
        <p:nvPicPr>
          <p:cNvPr id="10" name="Picture 104" descr="C:\Users\UserSim\Desktop\Capgemini\moto.emf"/>
          <p:cNvPicPr>
            <a:picLocks noChangeAspect="1" noChangeArrowheads="1"/>
          </p:cNvPicPr>
          <p:nvPr>
            <p:custDataLst>
              <p:tags r:id="rId4"/>
            </p:custDataLst>
          </p:nvPr>
        </p:nvPicPr>
        <p:blipFill>
          <a:blip r:embed="rId11" cstate="email"/>
          <a:srcRect/>
          <a:stretch>
            <a:fillRect/>
          </a:stretch>
        </p:blipFill>
        <p:spPr bwMode="auto">
          <a:xfrm>
            <a:off x="8085891" y="6520718"/>
            <a:ext cx="3694061" cy="239021"/>
          </a:xfrm>
          <a:prstGeom prst="rect">
            <a:avLst/>
          </a:prstGeom>
          <a:noFill/>
        </p:spPr>
      </p:pic>
      <p:sp>
        <p:nvSpPr>
          <p:cNvPr id="2" name="Title 1"/>
          <p:cNvSpPr>
            <a:spLocks noGrp="1"/>
          </p:cNvSpPr>
          <p:nvPr>
            <p:ph type="ctrTitle" hasCustomPrompt="1"/>
            <p:custDataLst>
              <p:tags r:id="rId5"/>
            </p:custDataLst>
          </p:nvPr>
        </p:nvSpPr>
        <p:spPr>
          <a:xfrm>
            <a:off x="0" y="2256613"/>
            <a:ext cx="5588533" cy="2261632"/>
          </a:xfrm>
        </p:spPr>
        <p:txBody>
          <a:bodyPr lIns="231412" tIns="33059" rIns="33059" bIns="33059"/>
          <a:lstStyle>
            <a:lvl1pPr algn="l">
              <a:defRPr sz="3300" b="0">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6"/>
            </p:custDataLst>
          </p:nvPr>
        </p:nvSpPr>
        <p:spPr>
          <a:xfrm>
            <a:off x="6" y="4551798"/>
            <a:ext cx="5589207" cy="947750"/>
          </a:xfrm>
        </p:spPr>
        <p:txBody>
          <a:bodyPr lIns="231412"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pic>
        <p:nvPicPr>
          <p:cNvPr id="13" name="Picture 103" descr="C:\Users\UserSim\Desktop\Capgemini\Capgemini_logo_cmyk.png"/>
          <p:cNvPicPr>
            <a:picLocks noChangeAspect="1" noChangeArrowheads="1"/>
          </p:cNvPicPr>
          <p:nvPr>
            <p:custDataLst>
              <p:tags r:id="rId7"/>
            </p:custDataLst>
          </p:nvPr>
        </p:nvPicPr>
        <p:blipFill>
          <a:blip r:embed="rId12" cstate="email"/>
          <a:srcRect/>
          <a:stretch>
            <a:fillRect/>
          </a:stretch>
        </p:blipFill>
        <p:spPr bwMode="auto">
          <a:xfrm>
            <a:off x="881519" y="653034"/>
            <a:ext cx="3693548" cy="694690"/>
          </a:xfrm>
          <a:prstGeom prst="rect">
            <a:avLst/>
          </a:prstGeom>
          <a:noFill/>
        </p:spPr>
      </p:pic>
    </p:spTree>
    <p:extLst>
      <p:ext uri="{BB962C8B-B14F-4D97-AF65-F5344CB8AC3E}">
        <p14:creationId xmlns:p14="http://schemas.microsoft.com/office/powerpoint/2010/main" xmlns="" val="3848189547"/>
      </p:ext>
    </p:extLst>
  </p:cSld>
  <p:clrMapOvr>
    <a:masterClrMapping/>
  </p:clrMapOvr>
  <p:timing>
    <p:tnLst>
      <p:par>
        <p:cTn id="1" dur="indefinite" restart="never" nodeType="tmRoot"/>
      </p:par>
    </p:tnLst>
  </p:timing>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nvGraphicFramePr>
        <p:xfrm>
          <a:off x="15" y="24"/>
          <a:ext cx="180999" cy="143985"/>
        </p:xfrm>
        <a:graphic>
          <a:graphicData uri="http://schemas.openxmlformats.org/presentationml/2006/ole">
            <p:oleObj spid="_x0000_s10271" name="think-cell Slide" r:id="rId3" imgW="360" imgH="360" progId="">
              <p:embed/>
            </p:oleObj>
          </a:graphicData>
        </a:graphic>
      </p:graphicFrame>
    </p:spTree>
    <p:extLst>
      <p:ext uri="{BB962C8B-B14F-4D97-AF65-F5344CB8AC3E}">
        <p14:creationId xmlns:p14="http://schemas.microsoft.com/office/powerpoint/2010/main" xmlns="" val="11226474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1_Divider Slide 2">
    <p:spTree>
      <p:nvGrpSpPr>
        <p:cNvPr id="1" name=""/>
        <p:cNvGrpSpPr/>
        <p:nvPr/>
      </p:nvGrpSpPr>
      <p:grpSpPr>
        <a:xfrm>
          <a:off x="0" y="0"/>
          <a:ext cx="0" cy="0"/>
          <a:chOff x="0" y="0"/>
          <a:chExt cx="0" cy="0"/>
        </a:xfrm>
      </p:grpSpPr>
      <p:pic>
        <p:nvPicPr>
          <p:cNvPr id="3" name="Picture 2" descr="2014-08-26_Infra_Divider3.jpg"/>
          <p:cNvPicPr>
            <a:picLocks/>
          </p:cNvPicPr>
          <p:nvPr/>
        </p:nvPicPr>
        <p:blipFill rotWithShape="1">
          <a:blip r:embed="rId5" cstate="screen">
            <a:extLst>
              <a:ext uri="{28A0092B-C50C-407E-A947-70E740481C1C}">
                <a14:useLocalDpi xmlns:a14="http://schemas.microsoft.com/office/drawing/2010/main" xmlns=""/>
              </a:ext>
            </a:extLst>
          </a:blip>
          <a:srcRect/>
          <a:stretch/>
        </p:blipFill>
        <p:spPr>
          <a:xfrm>
            <a:off x="-16204" y="-1"/>
            <a:ext cx="12231064" cy="5610553"/>
          </a:xfrm>
          <a:prstGeom prst="rect">
            <a:avLst/>
          </a:prstGeom>
        </p:spPr>
      </p:pic>
      <p:graphicFrame>
        <p:nvGraphicFramePr>
          <p:cNvPr id="5" name="Object 4" hidden="1"/>
          <p:cNvGraphicFramePr>
            <a:graphicFrameLocks noChangeAspect="1"/>
          </p:cNvGraphicFramePr>
          <p:nvPr/>
        </p:nvGraphicFramePr>
        <p:xfrm>
          <a:off x="2" y="0"/>
          <a:ext cx="195385" cy="158750"/>
        </p:xfrm>
        <a:graphic>
          <a:graphicData uri="http://schemas.openxmlformats.org/presentationml/2006/ole">
            <p:oleObj spid="_x0000_s12319" name="think-cell Slide" r:id="rId6" imgW="360" imgH="360" progId="">
              <p:embed/>
            </p:oleObj>
          </a:graphicData>
        </a:graphic>
      </p:graphicFrame>
      <p:sp>
        <p:nvSpPr>
          <p:cNvPr id="7" name="Rectangle 7"/>
          <p:cNvSpPr/>
          <p:nvPr>
            <p:custDataLst>
              <p:tags r:id="rId2"/>
            </p:custDataLst>
          </p:nvPr>
        </p:nvSpPr>
        <p:spPr bwMode="auto">
          <a:xfrm flipV="1">
            <a:off x="-15135" y="3384915"/>
            <a:ext cx="12228923" cy="3473089"/>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411"/>
              <a:gd name="connsiteY0" fmla="*/ 2791 h 3881172"/>
              <a:gd name="connsiteX1" fmla="*/ 10561655 w 10562411"/>
              <a:gd name="connsiteY1" fmla="*/ 0 h 3881172"/>
              <a:gd name="connsiteX2" fmla="*/ 10561157 w 10562411"/>
              <a:gd name="connsiteY2" fmla="*/ 1476338 h 3881172"/>
              <a:gd name="connsiteX3" fmla="*/ 9288594 w 10562411"/>
              <a:gd name="connsiteY3" fmla="*/ 2153103 h 3881172"/>
              <a:gd name="connsiteX4" fmla="*/ 2317558 w 10562411"/>
              <a:gd name="connsiteY4" fmla="*/ 2159512 h 3881172"/>
              <a:gd name="connsiteX5" fmla="*/ 1180889 w 10562411"/>
              <a:gd name="connsiteY5" fmla="*/ 2958168 h 3881172"/>
              <a:gd name="connsiteX6" fmla="*/ 0 w 10562411"/>
              <a:gd name="connsiteY6" fmla="*/ 2174065 h 3881172"/>
              <a:gd name="connsiteX7" fmla="*/ 1331 w 10562411"/>
              <a:gd name="connsiteY7" fmla="*/ 2791 h 3881172"/>
              <a:gd name="connsiteX0" fmla="*/ 1331 w 10562411"/>
              <a:gd name="connsiteY0" fmla="*/ 2791 h 4143392"/>
              <a:gd name="connsiteX1" fmla="*/ 10561655 w 10562411"/>
              <a:gd name="connsiteY1" fmla="*/ 0 h 4143392"/>
              <a:gd name="connsiteX2" fmla="*/ 10561157 w 10562411"/>
              <a:gd name="connsiteY2" fmla="*/ 1476338 h 4143392"/>
              <a:gd name="connsiteX3" fmla="*/ 9288594 w 10562411"/>
              <a:gd name="connsiteY3" fmla="*/ 2153103 h 4143392"/>
              <a:gd name="connsiteX4" fmla="*/ 2317558 w 10562411"/>
              <a:gd name="connsiteY4" fmla="*/ 2159512 h 4143392"/>
              <a:gd name="connsiteX5" fmla="*/ 1180889 w 10562411"/>
              <a:gd name="connsiteY5" fmla="*/ 2958168 h 4143392"/>
              <a:gd name="connsiteX6" fmla="*/ 0 w 10562411"/>
              <a:gd name="connsiteY6" fmla="*/ 2174065 h 4143392"/>
              <a:gd name="connsiteX7" fmla="*/ 1331 w 10562411"/>
              <a:gd name="connsiteY7" fmla="*/ 2791 h 4143392"/>
              <a:gd name="connsiteX0" fmla="*/ 19804 w 10580884"/>
              <a:gd name="connsiteY0" fmla="*/ 2791 h 4143392"/>
              <a:gd name="connsiteX1" fmla="*/ 10580128 w 10580884"/>
              <a:gd name="connsiteY1" fmla="*/ 0 h 4143392"/>
              <a:gd name="connsiteX2" fmla="*/ 10579630 w 10580884"/>
              <a:gd name="connsiteY2" fmla="*/ 1476338 h 4143392"/>
              <a:gd name="connsiteX3" fmla="*/ 9307067 w 10580884"/>
              <a:gd name="connsiteY3" fmla="*/ 2153103 h 4143392"/>
              <a:gd name="connsiteX4" fmla="*/ 2336031 w 10580884"/>
              <a:gd name="connsiteY4" fmla="*/ 2159512 h 4143392"/>
              <a:gd name="connsiteX5" fmla="*/ 1199362 w 10580884"/>
              <a:gd name="connsiteY5" fmla="*/ 2958168 h 4143392"/>
              <a:gd name="connsiteX6" fmla="*/ 0 w 10580884"/>
              <a:gd name="connsiteY6" fmla="*/ 3726419 h 4143392"/>
              <a:gd name="connsiteX7" fmla="*/ 19804 w 10580884"/>
              <a:gd name="connsiteY7" fmla="*/ 2791 h 4143392"/>
              <a:gd name="connsiteX0" fmla="*/ 19804 w 10580884"/>
              <a:gd name="connsiteY0" fmla="*/ 2791 h 4143392"/>
              <a:gd name="connsiteX1" fmla="*/ 10580128 w 10580884"/>
              <a:gd name="connsiteY1" fmla="*/ 0 h 4143392"/>
              <a:gd name="connsiteX2" fmla="*/ 10579630 w 10580884"/>
              <a:gd name="connsiteY2" fmla="*/ 1476338 h 4143392"/>
              <a:gd name="connsiteX3" fmla="*/ 9307067 w 10580884"/>
              <a:gd name="connsiteY3" fmla="*/ 2153103 h 4143392"/>
              <a:gd name="connsiteX4" fmla="*/ 2283533 w 10580884"/>
              <a:gd name="connsiteY4" fmla="*/ 3711866 h 4143392"/>
              <a:gd name="connsiteX5" fmla="*/ 1199362 w 10580884"/>
              <a:gd name="connsiteY5" fmla="*/ 2958168 h 4143392"/>
              <a:gd name="connsiteX6" fmla="*/ 0 w 10580884"/>
              <a:gd name="connsiteY6" fmla="*/ 3726419 h 4143392"/>
              <a:gd name="connsiteX7" fmla="*/ 19804 w 10580884"/>
              <a:gd name="connsiteY7" fmla="*/ 2791 h 4143392"/>
              <a:gd name="connsiteX0" fmla="*/ 19804 w 10580884"/>
              <a:gd name="connsiteY0" fmla="*/ 2791 h 4143392"/>
              <a:gd name="connsiteX1" fmla="*/ 10580128 w 10580884"/>
              <a:gd name="connsiteY1" fmla="*/ 0 h 4143392"/>
              <a:gd name="connsiteX2" fmla="*/ 10579630 w 10580884"/>
              <a:gd name="connsiteY2" fmla="*/ 1476338 h 4143392"/>
              <a:gd name="connsiteX3" fmla="*/ 9013072 w 10580884"/>
              <a:gd name="connsiteY3" fmla="*/ 3716089 h 4143392"/>
              <a:gd name="connsiteX4" fmla="*/ 2283533 w 10580884"/>
              <a:gd name="connsiteY4" fmla="*/ 3711866 h 4143392"/>
              <a:gd name="connsiteX5" fmla="*/ 1199362 w 10580884"/>
              <a:gd name="connsiteY5" fmla="*/ 2958168 h 4143392"/>
              <a:gd name="connsiteX6" fmla="*/ 0 w 10580884"/>
              <a:gd name="connsiteY6" fmla="*/ 3726419 h 4143392"/>
              <a:gd name="connsiteX7" fmla="*/ 19804 w 10580884"/>
              <a:gd name="connsiteY7" fmla="*/ 2791 h 4143392"/>
              <a:gd name="connsiteX0" fmla="*/ 19804 w 10580641"/>
              <a:gd name="connsiteY0" fmla="*/ 2791 h 4143392"/>
              <a:gd name="connsiteX1" fmla="*/ 10580128 w 10580641"/>
              <a:gd name="connsiteY1" fmla="*/ 0 h 4143392"/>
              <a:gd name="connsiteX2" fmla="*/ 10559884 w 10580641"/>
              <a:gd name="connsiteY2" fmla="*/ 3400831 h 4143392"/>
              <a:gd name="connsiteX3" fmla="*/ 9013072 w 10580641"/>
              <a:gd name="connsiteY3" fmla="*/ 3716089 h 4143392"/>
              <a:gd name="connsiteX4" fmla="*/ 2283533 w 10580641"/>
              <a:gd name="connsiteY4" fmla="*/ 3711866 h 4143392"/>
              <a:gd name="connsiteX5" fmla="*/ 1199362 w 10580641"/>
              <a:gd name="connsiteY5" fmla="*/ 2958168 h 4143392"/>
              <a:gd name="connsiteX6" fmla="*/ 0 w 10580641"/>
              <a:gd name="connsiteY6" fmla="*/ 3726419 h 4143392"/>
              <a:gd name="connsiteX7" fmla="*/ 19804 w 10580641"/>
              <a:gd name="connsiteY7" fmla="*/ 2791 h 4143392"/>
              <a:gd name="connsiteX0" fmla="*/ 19804 w 10580641"/>
              <a:gd name="connsiteY0" fmla="*/ 2791 h 4625733"/>
              <a:gd name="connsiteX1" fmla="*/ 10580128 w 10580641"/>
              <a:gd name="connsiteY1" fmla="*/ 0 h 4625733"/>
              <a:gd name="connsiteX2" fmla="*/ 10559883 w 10580641"/>
              <a:gd name="connsiteY2" fmla="*/ 3953724 h 4625733"/>
              <a:gd name="connsiteX3" fmla="*/ 9013072 w 10580641"/>
              <a:gd name="connsiteY3" fmla="*/ 3716089 h 4625733"/>
              <a:gd name="connsiteX4" fmla="*/ 2283533 w 10580641"/>
              <a:gd name="connsiteY4" fmla="*/ 3711866 h 4625733"/>
              <a:gd name="connsiteX5" fmla="*/ 1199362 w 10580641"/>
              <a:gd name="connsiteY5" fmla="*/ 2958168 h 4625733"/>
              <a:gd name="connsiteX6" fmla="*/ 0 w 10580641"/>
              <a:gd name="connsiteY6" fmla="*/ 3726419 h 4625733"/>
              <a:gd name="connsiteX7" fmla="*/ 19804 w 10580641"/>
              <a:gd name="connsiteY7" fmla="*/ 2791 h 4625733"/>
              <a:gd name="connsiteX0" fmla="*/ 19804 w 10580641"/>
              <a:gd name="connsiteY0" fmla="*/ 2791 h 4143392"/>
              <a:gd name="connsiteX1" fmla="*/ 10580128 w 10580641"/>
              <a:gd name="connsiteY1" fmla="*/ 0 h 4143392"/>
              <a:gd name="connsiteX2" fmla="*/ 10559883 w 10580641"/>
              <a:gd name="connsiteY2" fmla="*/ 3953724 h 4143392"/>
              <a:gd name="connsiteX3" fmla="*/ 9013072 w 10580641"/>
              <a:gd name="connsiteY3" fmla="*/ 3716089 h 4143392"/>
              <a:gd name="connsiteX4" fmla="*/ 2283533 w 10580641"/>
              <a:gd name="connsiteY4" fmla="*/ 3711866 h 4143392"/>
              <a:gd name="connsiteX5" fmla="*/ 1199362 w 10580641"/>
              <a:gd name="connsiteY5" fmla="*/ 2958168 h 4143392"/>
              <a:gd name="connsiteX6" fmla="*/ 0 w 10580641"/>
              <a:gd name="connsiteY6" fmla="*/ 3726419 h 4143392"/>
              <a:gd name="connsiteX7" fmla="*/ 19804 w 10580641"/>
              <a:gd name="connsiteY7" fmla="*/ 2791 h 4143392"/>
              <a:gd name="connsiteX0" fmla="*/ 19804 w 10580641"/>
              <a:gd name="connsiteY0" fmla="*/ 2791 h 4143392"/>
              <a:gd name="connsiteX1" fmla="*/ 10580128 w 10580641"/>
              <a:gd name="connsiteY1" fmla="*/ 0 h 4143392"/>
              <a:gd name="connsiteX2" fmla="*/ 10559883 w 10580641"/>
              <a:gd name="connsiteY2" fmla="*/ 3953724 h 4143392"/>
              <a:gd name="connsiteX3" fmla="*/ 9013072 w 10580641"/>
              <a:gd name="connsiteY3" fmla="*/ 3716089 h 4143392"/>
              <a:gd name="connsiteX4" fmla="*/ 2283533 w 10580641"/>
              <a:gd name="connsiteY4" fmla="*/ 3711866 h 4143392"/>
              <a:gd name="connsiteX5" fmla="*/ 1199362 w 10580641"/>
              <a:gd name="connsiteY5" fmla="*/ 2958168 h 4143392"/>
              <a:gd name="connsiteX6" fmla="*/ 0 w 10580641"/>
              <a:gd name="connsiteY6" fmla="*/ 3726419 h 4143392"/>
              <a:gd name="connsiteX7" fmla="*/ 19804 w 10580641"/>
              <a:gd name="connsiteY7" fmla="*/ 2791 h 4143392"/>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26419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26419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26419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26419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79582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79582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79582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37052 h 3953724"/>
              <a:gd name="connsiteX7" fmla="*/ 19804 w 10580641"/>
              <a:gd name="connsiteY7" fmla="*/ 2791 h 3953724"/>
              <a:gd name="connsiteX0" fmla="*/ 0 w 10581837"/>
              <a:gd name="connsiteY0" fmla="*/ 13424 h 3953724"/>
              <a:gd name="connsiteX1" fmla="*/ 10581324 w 10581837"/>
              <a:gd name="connsiteY1" fmla="*/ 0 h 3953724"/>
              <a:gd name="connsiteX2" fmla="*/ 10561079 w 10581837"/>
              <a:gd name="connsiteY2" fmla="*/ 3953724 h 3953724"/>
              <a:gd name="connsiteX3" fmla="*/ 9014268 w 10581837"/>
              <a:gd name="connsiteY3" fmla="*/ 3716089 h 3953724"/>
              <a:gd name="connsiteX4" fmla="*/ 2284729 w 10581837"/>
              <a:gd name="connsiteY4" fmla="*/ 3711866 h 3953724"/>
              <a:gd name="connsiteX5" fmla="*/ 1200558 w 10581837"/>
              <a:gd name="connsiteY5" fmla="*/ 2958168 h 3953724"/>
              <a:gd name="connsiteX6" fmla="*/ 1196 w 10581837"/>
              <a:gd name="connsiteY6" fmla="*/ 3737052 h 3953724"/>
              <a:gd name="connsiteX7" fmla="*/ 0 w 10581837"/>
              <a:gd name="connsiteY7" fmla="*/ 13424 h 3953724"/>
              <a:gd name="connsiteX0" fmla="*/ 0 w 10562333"/>
              <a:gd name="connsiteY0" fmla="*/ 24056 h 3964356"/>
              <a:gd name="connsiteX1" fmla="*/ 10549824 w 10562333"/>
              <a:gd name="connsiteY1" fmla="*/ 0 h 3964356"/>
              <a:gd name="connsiteX2" fmla="*/ 10561079 w 10562333"/>
              <a:gd name="connsiteY2" fmla="*/ 3964356 h 3964356"/>
              <a:gd name="connsiteX3" fmla="*/ 9014268 w 10562333"/>
              <a:gd name="connsiteY3" fmla="*/ 3726721 h 3964356"/>
              <a:gd name="connsiteX4" fmla="*/ 2284729 w 10562333"/>
              <a:gd name="connsiteY4" fmla="*/ 3722498 h 3964356"/>
              <a:gd name="connsiteX5" fmla="*/ 1200558 w 10562333"/>
              <a:gd name="connsiteY5" fmla="*/ 2968800 h 3964356"/>
              <a:gd name="connsiteX6" fmla="*/ 1196 w 10562333"/>
              <a:gd name="connsiteY6" fmla="*/ 3747684 h 3964356"/>
              <a:gd name="connsiteX7" fmla="*/ 0 w 10562333"/>
              <a:gd name="connsiteY7" fmla="*/ 24056 h 3964356"/>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1196 w 10562333"/>
              <a:gd name="connsiteY6" fmla="*/ 3768949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1196 w 10562333"/>
              <a:gd name="connsiteY6" fmla="*/ 3768949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1196 w 10562333"/>
              <a:gd name="connsiteY6" fmla="*/ 3768949 h 3985621"/>
              <a:gd name="connsiteX7" fmla="*/ 0 w 10562333"/>
              <a:gd name="connsiteY7" fmla="*/ 45321 h 3985621"/>
              <a:gd name="connsiteX0" fmla="*/ 0 w 10562333"/>
              <a:gd name="connsiteY0" fmla="*/ 628158 h 4568458"/>
              <a:gd name="connsiteX1" fmla="*/ 10518325 w 10562333"/>
              <a:gd name="connsiteY1" fmla="*/ 582837 h 4568458"/>
              <a:gd name="connsiteX2" fmla="*/ 10561079 w 10562333"/>
              <a:gd name="connsiteY2" fmla="*/ 4568458 h 4568458"/>
              <a:gd name="connsiteX3" fmla="*/ 9014268 w 10562333"/>
              <a:gd name="connsiteY3" fmla="*/ 4330823 h 4568458"/>
              <a:gd name="connsiteX4" fmla="*/ 2284729 w 10562333"/>
              <a:gd name="connsiteY4" fmla="*/ 4326600 h 4568458"/>
              <a:gd name="connsiteX5" fmla="*/ 1200558 w 10562333"/>
              <a:gd name="connsiteY5" fmla="*/ 3572902 h 4568458"/>
              <a:gd name="connsiteX6" fmla="*/ 1196 w 10562333"/>
              <a:gd name="connsiteY6" fmla="*/ 4351786 h 4568458"/>
              <a:gd name="connsiteX7" fmla="*/ 0 w 10562333"/>
              <a:gd name="connsiteY7" fmla="*/ 628158 h 4568458"/>
              <a:gd name="connsiteX0" fmla="*/ 0 w 10562333"/>
              <a:gd name="connsiteY0" fmla="*/ 628158 h 4568458"/>
              <a:gd name="connsiteX1" fmla="*/ 10518325 w 10562333"/>
              <a:gd name="connsiteY1" fmla="*/ 582837 h 4568458"/>
              <a:gd name="connsiteX2" fmla="*/ 10561079 w 10562333"/>
              <a:gd name="connsiteY2" fmla="*/ 4568458 h 4568458"/>
              <a:gd name="connsiteX3" fmla="*/ 9014268 w 10562333"/>
              <a:gd name="connsiteY3" fmla="*/ 4330823 h 4568458"/>
              <a:gd name="connsiteX4" fmla="*/ 2284729 w 10562333"/>
              <a:gd name="connsiteY4" fmla="*/ 4326600 h 4568458"/>
              <a:gd name="connsiteX5" fmla="*/ 1200558 w 10562333"/>
              <a:gd name="connsiteY5" fmla="*/ 3572902 h 4568458"/>
              <a:gd name="connsiteX6" fmla="*/ 1196 w 10562333"/>
              <a:gd name="connsiteY6" fmla="*/ 4351786 h 4568458"/>
              <a:gd name="connsiteX7" fmla="*/ 0 w 10562333"/>
              <a:gd name="connsiteY7" fmla="*/ 628158 h 4568458"/>
              <a:gd name="connsiteX0" fmla="*/ 0 w 10562333"/>
              <a:gd name="connsiteY0" fmla="*/ 628158 h 4568458"/>
              <a:gd name="connsiteX1" fmla="*/ 10518325 w 10562333"/>
              <a:gd name="connsiteY1" fmla="*/ 582837 h 4568458"/>
              <a:gd name="connsiteX2" fmla="*/ 10561079 w 10562333"/>
              <a:gd name="connsiteY2" fmla="*/ 4568458 h 4568458"/>
              <a:gd name="connsiteX3" fmla="*/ 9014268 w 10562333"/>
              <a:gd name="connsiteY3" fmla="*/ 4330823 h 4568458"/>
              <a:gd name="connsiteX4" fmla="*/ 2284729 w 10562333"/>
              <a:gd name="connsiteY4" fmla="*/ 4326600 h 4568458"/>
              <a:gd name="connsiteX5" fmla="*/ 1200558 w 10562333"/>
              <a:gd name="connsiteY5" fmla="*/ 3572902 h 4568458"/>
              <a:gd name="connsiteX6" fmla="*/ 1196 w 10562333"/>
              <a:gd name="connsiteY6" fmla="*/ 4351786 h 4568458"/>
              <a:gd name="connsiteX7" fmla="*/ 0 w 10562333"/>
              <a:gd name="connsiteY7" fmla="*/ 628158 h 4568458"/>
              <a:gd name="connsiteX0" fmla="*/ 0 w 10562333"/>
              <a:gd name="connsiteY0" fmla="*/ 628158 h 4568458"/>
              <a:gd name="connsiteX1" fmla="*/ 10518325 w 10562333"/>
              <a:gd name="connsiteY1" fmla="*/ 582837 h 4568458"/>
              <a:gd name="connsiteX2" fmla="*/ 10561079 w 10562333"/>
              <a:gd name="connsiteY2" fmla="*/ 4568458 h 4568458"/>
              <a:gd name="connsiteX3" fmla="*/ 9014268 w 10562333"/>
              <a:gd name="connsiteY3" fmla="*/ 4330823 h 4568458"/>
              <a:gd name="connsiteX4" fmla="*/ 2284729 w 10562333"/>
              <a:gd name="connsiteY4" fmla="*/ 4326600 h 4568458"/>
              <a:gd name="connsiteX5" fmla="*/ 1200558 w 10562333"/>
              <a:gd name="connsiteY5" fmla="*/ 3572902 h 4568458"/>
              <a:gd name="connsiteX6" fmla="*/ 1196 w 10562333"/>
              <a:gd name="connsiteY6" fmla="*/ 4351786 h 4568458"/>
              <a:gd name="connsiteX7" fmla="*/ 0 w 10562333"/>
              <a:gd name="connsiteY7" fmla="*/ 628158 h 4568458"/>
              <a:gd name="connsiteX0" fmla="*/ 0 w 10562333"/>
              <a:gd name="connsiteY0" fmla="*/ 112921 h 4053221"/>
              <a:gd name="connsiteX1" fmla="*/ 10518325 w 10562333"/>
              <a:gd name="connsiteY1" fmla="*/ 67600 h 4053221"/>
              <a:gd name="connsiteX2" fmla="*/ 10561079 w 10562333"/>
              <a:gd name="connsiteY2" fmla="*/ 4053221 h 4053221"/>
              <a:gd name="connsiteX3" fmla="*/ 9014268 w 10562333"/>
              <a:gd name="connsiteY3" fmla="*/ 3815586 h 4053221"/>
              <a:gd name="connsiteX4" fmla="*/ 2284729 w 10562333"/>
              <a:gd name="connsiteY4" fmla="*/ 3811363 h 4053221"/>
              <a:gd name="connsiteX5" fmla="*/ 1200558 w 10562333"/>
              <a:gd name="connsiteY5" fmla="*/ 3057665 h 4053221"/>
              <a:gd name="connsiteX6" fmla="*/ 1196 w 10562333"/>
              <a:gd name="connsiteY6" fmla="*/ 3836549 h 4053221"/>
              <a:gd name="connsiteX7" fmla="*/ 0 w 10562333"/>
              <a:gd name="connsiteY7" fmla="*/ 112921 h 4053221"/>
              <a:gd name="connsiteX0" fmla="*/ 0 w 10562333"/>
              <a:gd name="connsiteY0" fmla="*/ 112921 h 4053221"/>
              <a:gd name="connsiteX1" fmla="*/ 10518325 w 10562333"/>
              <a:gd name="connsiteY1" fmla="*/ 67600 h 4053221"/>
              <a:gd name="connsiteX2" fmla="*/ 10561079 w 10562333"/>
              <a:gd name="connsiteY2" fmla="*/ 4053221 h 4053221"/>
              <a:gd name="connsiteX3" fmla="*/ 9014268 w 10562333"/>
              <a:gd name="connsiteY3" fmla="*/ 3815586 h 4053221"/>
              <a:gd name="connsiteX4" fmla="*/ 2284729 w 10562333"/>
              <a:gd name="connsiteY4" fmla="*/ 3811363 h 4053221"/>
              <a:gd name="connsiteX5" fmla="*/ 1200558 w 10562333"/>
              <a:gd name="connsiteY5" fmla="*/ 3057665 h 4053221"/>
              <a:gd name="connsiteX6" fmla="*/ 1196 w 10562333"/>
              <a:gd name="connsiteY6" fmla="*/ 3836549 h 4053221"/>
              <a:gd name="connsiteX7" fmla="*/ 0 w 10562333"/>
              <a:gd name="connsiteY7" fmla="*/ 112921 h 40532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1196 w 10562333"/>
              <a:gd name="connsiteY6" fmla="*/ 3768949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1196 w 10562333"/>
              <a:gd name="connsiteY6" fmla="*/ 3768949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34689 h 3974989"/>
              <a:gd name="connsiteX1" fmla="*/ 10559884 w 10562333"/>
              <a:gd name="connsiteY1" fmla="*/ 0 h 3974989"/>
              <a:gd name="connsiteX2" fmla="*/ 10561079 w 10562333"/>
              <a:gd name="connsiteY2" fmla="*/ 3974989 h 3974989"/>
              <a:gd name="connsiteX3" fmla="*/ 9024769 w 10562333"/>
              <a:gd name="connsiteY3" fmla="*/ 3716089 h 3974989"/>
              <a:gd name="connsiteX4" fmla="*/ 2295230 w 10562333"/>
              <a:gd name="connsiteY4" fmla="*/ 3701233 h 3974989"/>
              <a:gd name="connsiteX5" fmla="*/ 1200558 w 10562333"/>
              <a:gd name="connsiteY5" fmla="*/ 2979433 h 3974989"/>
              <a:gd name="connsiteX6" fmla="*/ 0 w 10562333"/>
              <a:gd name="connsiteY6" fmla="*/ 3694522 h 3974989"/>
              <a:gd name="connsiteX7" fmla="*/ 0 w 10562333"/>
              <a:gd name="connsiteY7" fmla="*/ 34689 h 3974989"/>
              <a:gd name="connsiteX0" fmla="*/ 0 w 10562333"/>
              <a:gd name="connsiteY0" fmla="*/ 34689 h 3974989"/>
              <a:gd name="connsiteX1" fmla="*/ 10559884 w 10562333"/>
              <a:gd name="connsiteY1" fmla="*/ 0 h 3974989"/>
              <a:gd name="connsiteX2" fmla="*/ 10561079 w 10562333"/>
              <a:gd name="connsiteY2" fmla="*/ 3974989 h 3974989"/>
              <a:gd name="connsiteX3" fmla="*/ 9024769 w 10562333"/>
              <a:gd name="connsiteY3" fmla="*/ 3716089 h 3974989"/>
              <a:gd name="connsiteX4" fmla="*/ 2295230 w 10562333"/>
              <a:gd name="connsiteY4" fmla="*/ 3701233 h 3974989"/>
              <a:gd name="connsiteX5" fmla="*/ 1200558 w 10562333"/>
              <a:gd name="connsiteY5" fmla="*/ 2979433 h 3974989"/>
              <a:gd name="connsiteX6" fmla="*/ 0 w 10562333"/>
              <a:gd name="connsiteY6" fmla="*/ 3694522 h 3974989"/>
              <a:gd name="connsiteX7" fmla="*/ 0 w 10562333"/>
              <a:gd name="connsiteY7" fmla="*/ 34689 h 3974989"/>
              <a:gd name="connsiteX0" fmla="*/ 0 w 10562333"/>
              <a:gd name="connsiteY0" fmla="*/ 34689 h 3974989"/>
              <a:gd name="connsiteX1" fmla="*/ 10559884 w 10562333"/>
              <a:gd name="connsiteY1" fmla="*/ 0 h 3974989"/>
              <a:gd name="connsiteX2" fmla="*/ 10561079 w 10562333"/>
              <a:gd name="connsiteY2" fmla="*/ 3974989 h 3974989"/>
              <a:gd name="connsiteX3" fmla="*/ 9024769 w 10562333"/>
              <a:gd name="connsiteY3" fmla="*/ 3716089 h 3974989"/>
              <a:gd name="connsiteX4" fmla="*/ 2295230 w 10562333"/>
              <a:gd name="connsiteY4" fmla="*/ 3701233 h 3974989"/>
              <a:gd name="connsiteX5" fmla="*/ 1200558 w 10562333"/>
              <a:gd name="connsiteY5" fmla="*/ 2979433 h 3974989"/>
              <a:gd name="connsiteX6" fmla="*/ 0 w 10562333"/>
              <a:gd name="connsiteY6" fmla="*/ 3694522 h 3974989"/>
              <a:gd name="connsiteX7" fmla="*/ 0 w 10562333"/>
              <a:gd name="connsiteY7" fmla="*/ 34689 h 3974989"/>
              <a:gd name="connsiteX0" fmla="*/ 0 w 10562333"/>
              <a:gd name="connsiteY0" fmla="*/ 32735 h 4026198"/>
              <a:gd name="connsiteX1" fmla="*/ 10559884 w 10562333"/>
              <a:gd name="connsiteY1" fmla="*/ 51209 h 4026198"/>
              <a:gd name="connsiteX2" fmla="*/ 10561079 w 10562333"/>
              <a:gd name="connsiteY2" fmla="*/ 4026198 h 4026198"/>
              <a:gd name="connsiteX3" fmla="*/ 9024769 w 10562333"/>
              <a:gd name="connsiteY3" fmla="*/ 3767298 h 4026198"/>
              <a:gd name="connsiteX4" fmla="*/ 2295230 w 10562333"/>
              <a:gd name="connsiteY4" fmla="*/ 3752442 h 4026198"/>
              <a:gd name="connsiteX5" fmla="*/ 1200558 w 10562333"/>
              <a:gd name="connsiteY5" fmla="*/ 3030642 h 4026198"/>
              <a:gd name="connsiteX6" fmla="*/ 0 w 10562333"/>
              <a:gd name="connsiteY6" fmla="*/ 3745731 h 4026198"/>
              <a:gd name="connsiteX7" fmla="*/ 0 w 10562333"/>
              <a:gd name="connsiteY7" fmla="*/ 32735 h 4026198"/>
              <a:gd name="connsiteX0" fmla="*/ 0 w 10562333"/>
              <a:gd name="connsiteY0" fmla="*/ 32735 h 4026198"/>
              <a:gd name="connsiteX1" fmla="*/ 10559884 w 10562333"/>
              <a:gd name="connsiteY1" fmla="*/ 51209 h 4026198"/>
              <a:gd name="connsiteX2" fmla="*/ 10561079 w 10562333"/>
              <a:gd name="connsiteY2" fmla="*/ 4026198 h 4026198"/>
              <a:gd name="connsiteX3" fmla="*/ 9024769 w 10562333"/>
              <a:gd name="connsiteY3" fmla="*/ 3767298 h 4026198"/>
              <a:gd name="connsiteX4" fmla="*/ 2295230 w 10562333"/>
              <a:gd name="connsiteY4" fmla="*/ 3752442 h 4026198"/>
              <a:gd name="connsiteX5" fmla="*/ 1200558 w 10562333"/>
              <a:gd name="connsiteY5" fmla="*/ 3030642 h 4026198"/>
              <a:gd name="connsiteX6" fmla="*/ 0 w 10562333"/>
              <a:gd name="connsiteY6" fmla="*/ 3745731 h 4026198"/>
              <a:gd name="connsiteX7" fmla="*/ 0 w 10562333"/>
              <a:gd name="connsiteY7" fmla="*/ 32735 h 4026198"/>
              <a:gd name="connsiteX0" fmla="*/ 10559884 w 10650182"/>
              <a:gd name="connsiteY0" fmla="*/ 18474 h 3993463"/>
              <a:gd name="connsiteX1" fmla="*/ 10561079 w 10650182"/>
              <a:gd name="connsiteY1" fmla="*/ 3993463 h 3993463"/>
              <a:gd name="connsiteX2" fmla="*/ 9024769 w 10650182"/>
              <a:gd name="connsiteY2" fmla="*/ 3734563 h 3993463"/>
              <a:gd name="connsiteX3" fmla="*/ 2295230 w 10650182"/>
              <a:gd name="connsiteY3" fmla="*/ 3719707 h 3993463"/>
              <a:gd name="connsiteX4" fmla="*/ 1200558 w 10650182"/>
              <a:gd name="connsiteY4" fmla="*/ 2997907 h 3993463"/>
              <a:gd name="connsiteX5" fmla="*/ 0 w 10650182"/>
              <a:gd name="connsiteY5" fmla="*/ 3712996 h 3993463"/>
              <a:gd name="connsiteX6" fmla="*/ 0 w 10650182"/>
              <a:gd name="connsiteY6" fmla="*/ 0 h 3993463"/>
              <a:gd name="connsiteX7" fmla="*/ 10650182 w 10650182"/>
              <a:gd name="connsiteY7" fmla="*/ 109914 h 3993463"/>
              <a:gd name="connsiteX0" fmla="*/ 10559884 w 10562333"/>
              <a:gd name="connsiteY0" fmla="*/ 18474 h 3993463"/>
              <a:gd name="connsiteX1" fmla="*/ 10561079 w 10562333"/>
              <a:gd name="connsiteY1" fmla="*/ 3993463 h 3993463"/>
              <a:gd name="connsiteX2" fmla="*/ 9024769 w 10562333"/>
              <a:gd name="connsiteY2" fmla="*/ 3734563 h 3993463"/>
              <a:gd name="connsiteX3" fmla="*/ 2295230 w 10562333"/>
              <a:gd name="connsiteY3" fmla="*/ 3719707 h 3993463"/>
              <a:gd name="connsiteX4" fmla="*/ 1200558 w 10562333"/>
              <a:gd name="connsiteY4" fmla="*/ 2997907 h 3993463"/>
              <a:gd name="connsiteX5" fmla="*/ 0 w 10562333"/>
              <a:gd name="connsiteY5" fmla="*/ 3712996 h 3993463"/>
              <a:gd name="connsiteX6" fmla="*/ 0 w 10562333"/>
              <a:gd name="connsiteY6" fmla="*/ 0 h 3993463"/>
              <a:gd name="connsiteX7" fmla="*/ 10285606 w 10562333"/>
              <a:gd name="connsiteY7" fmla="*/ 418258 h 3993463"/>
              <a:gd name="connsiteX0" fmla="*/ 10559884 w 10562333"/>
              <a:gd name="connsiteY0" fmla="*/ 18474 h 3993463"/>
              <a:gd name="connsiteX1" fmla="*/ 10561079 w 10562333"/>
              <a:gd name="connsiteY1" fmla="*/ 3993463 h 3993463"/>
              <a:gd name="connsiteX2" fmla="*/ 9024769 w 10562333"/>
              <a:gd name="connsiteY2" fmla="*/ 3734563 h 3993463"/>
              <a:gd name="connsiteX3" fmla="*/ 2295230 w 10562333"/>
              <a:gd name="connsiteY3" fmla="*/ 3719707 h 3993463"/>
              <a:gd name="connsiteX4" fmla="*/ 1200558 w 10562333"/>
              <a:gd name="connsiteY4" fmla="*/ 2997907 h 3993463"/>
              <a:gd name="connsiteX5" fmla="*/ 0 w 10562333"/>
              <a:gd name="connsiteY5" fmla="*/ 3712996 h 3993463"/>
              <a:gd name="connsiteX6" fmla="*/ 0 w 10562333"/>
              <a:gd name="connsiteY6" fmla="*/ 0 h 3993463"/>
              <a:gd name="connsiteX7" fmla="*/ 9991611 w 10562333"/>
              <a:gd name="connsiteY7" fmla="*/ 56751 h 3993463"/>
              <a:gd name="connsiteX0" fmla="*/ 10559884 w 10562333"/>
              <a:gd name="connsiteY0" fmla="*/ 18474 h 3993463"/>
              <a:gd name="connsiteX1" fmla="*/ 10561079 w 10562333"/>
              <a:gd name="connsiteY1" fmla="*/ 3993463 h 3993463"/>
              <a:gd name="connsiteX2" fmla="*/ 9024769 w 10562333"/>
              <a:gd name="connsiteY2" fmla="*/ 3734563 h 3993463"/>
              <a:gd name="connsiteX3" fmla="*/ 2295230 w 10562333"/>
              <a:gd name="connsiteY3" fmla="*/ 3719707 h 3993463"/>
              <a:gd name="connsiteX4" fmla="*/ 1200558 w 10562333"/>
              <a:gd name="connsiteY4" fmla="*/ 2997907 h 3993463"/>
              <a:gd name="connsiteX5" fmla="*/ 0 w 10562333"/>
              <a:gd name="connsiteY5" fmla="*/ 3712996 h 3993463"/>
              <a:gd name="connsiteX6" fmla="*/ 0 w 10562333"/>
              <a:gd name="connsiteY6" fmla="*/ 0 h 3993463"/>
              <a:gd name="connsiteX0" fmla="*/ 10562333 w 10562846"/>
              <a:gd name="connsiteY0" fmla="*/ 0 h 3993463"/>
              <a:gd name="connsiteX1" fmla="*/ 10561079 w 10562846"/>
              <a:gd name="connsiteY1" fmla="*/ 3993463 h 3993463"/>
              <a:gd name="connsiteX2" fmla="*/ 9024769 w 10562846"/>
              <a:gd name="connsiteY2" fmla="*/ 3734563 h 3993463"/>
              <a:gd name="connsiteX3" fmla="*/ 2295230 w 10562846"/>
              <a:gd name="connsiteY3" fmla="*/ 3719707 h 3993463"/>
              <a:gd name="connsiteX4" fmla="*/ 1200558 w 10562846"/>
              <a:gd name="connsiteY4" fmla="*/ 2997907 h 3993463"/>
              <a:gd name="connsiteX5" fmla="*/ 0 w 10562846"/>
              <a:gd name="connsiteY5" fmla="*/ 3712996 h 3993463"/>
              <a:gd name="connsiteX6" fmla="*/ 0 w 10562846"/>
              <a:gd name="connsiteY6" fmla="*/ 0 h 3993463"/>
              <a:gd name="connsiteX0" fmla="*/ 10562333 w 10562846"/>
              <a:gd name="connsiteY0" fmla="*/ 0 h 3993463"/>
              <a:gd name="connsiteX1" fmla="*/ 10561079 w 10562846"/>
              <a:gd name="connsiteY1" fmla="*/ 3993463 h 3993463"/>
              <a:gd name="connsiteX2" fmla="*/ 9024769 w 10562846"/>
              <a:gd name="connsiteY2" fmla="*/ 3734563 h 3993463"/>
              <a:gd name="connsiteX3" fmla="*/ 2295230 w 10562846"/>
              <a:gd name="connsiteY3" fmla="*/ 3719707 h 3993463"/>
              <a:gd name="connsiteX4" fmla="*/ 1200558 w 10562846"/>
              <a:gd name="connsiteY4" fmla="*/ 2997907 h 3993463"/>
              <a:gd name="connsiteX5" fmla="*/ 2449 w 10562846"/>
              <a:gd name="connsiteY5" fmla="*/ 3734261 h 3993463"/>
              <a:gd name="connsiteX6" fmla="*/ 0 w 10562846"/>
              <a:gd name="connsiteY6" fmla="*/ 0 h 3993463"/>
              <a:gd name="connsiteX0" fmla="*/ 10562334 w 10562847"/>
              <a:gd name="connsiteY0" fmla="*/ 1074357 h 5067820"/>
              <a:gd name="connsiteX1" fmla="*/ 10561080 w 10562847"/>
              <a:gd name="connsiteY1" fmla="*/ 5067820 h 5067820"/>
              <a:gd name="connsiteX2" fmla="*/ 9024770 w 10562847"/>
              <a:gd name="connsiteY2" fmla="*/ 4808920 h 5067820"/>
              <a:gd name="connsiteX3" fmla="*/ 2295231 w 10562847"/>
              <a:gd name="connsiteY3" fmla="*/ 4794064 h 5067820"/>
              <a:gd name="connsiteX4" fmla="*/ 1200559 w 10562847"/>
              <a:gd name="connsiteY4" fmla="*/ 4072264 h 5067820"/>
              <a:gd name="connsiteX5" fmla="*/ 2450 w 10562847"/>
              <a:gd name="connsiteY5" fmla="*/ 4808618 h 5067820"/>
              <a:gd name="connsiteX6" fmla="*/ 0 w 10562847"/>
              <a:gd name="connsiteY6" fmla="*/ 0 h 5067820"/>
              <a:gd name="connsiteX0" fmla="*/ 10562847 w 10563360"/>
              <a:gd name="connsiteY0" fmla="*/ 0 h 5067820"/>
              <a:gd name="connsiteX1" fmla="*/ 10561080 w 10563360"/>
              <a:gd name="connsiteY1" fmla="*/ 5067820 h 5067820"/>
              <a:gd name="connsiteX2" fmla="*/ 9024770 w 10563360"/>
              <a:gd name="connsiteY2" fmla="*/ 4808920 h 5067820"/>
              <a:gd name="connsiteX3" fmla="*/ 2295231 w 10563360"/>
              <a:gd name="connsiteY3" fmla="*/ 4794064 h 5067820"/>
              <a:gd name="connsiteX4" fmla="*/ 1200559 w 10563360"/>
              <a:gd name="connsiteY4" fmla="*/ 4072264 h 5067820"/>
              <a:gd name="connsiteX5" fmla="*/ 2450 w 10563360"/>
              <a:gd name="connsiteY5" fmla="*/ 4808618 h 5067820"/>
              <a:gd name="connsiteX6" fmla="*/ 0 w 10563360"/>
              <a:gd name="connsiteY6" fmla="*/ 0 h 5067820"/>
              <a:gd name="connsiteX0" fmla="*/ 10562847 w 10563360"/>
              <a:gd name="connsiteY0" fmla="*/ 0 h 5067820"/>
              <a:gd name="connsiteX1" fmla="*/ 10561080 w 10563360"/>
              <a:gd name="connsiteY1" fmla="*/ 5067820 h 5067820"/>
              <a:gd name="connsiteX2" fmla="*/ 9024770 w 10563360"/>
              <a:gd name="connsiteY2" fmla="*/ 4808920 h 5067820"/>
              <a:gd name="connsiteX3" fmla="*/ 2295231 w 10563360"/>
              <a:gd name="connsiteY3" fmla="*/ 4794064 h 5067820"/>
              <a:gd name="connsiteX4" fmla="*/ 1200559 w 10563360"/>
              <a:gd name="connsiteY4" fmla="*/ 4072264 h 5067820"/>
              <a:gd name="connsiteX5" fmla="*/ 514 w 10563360"/>
              <a:gd name="connsiteY5" fmla="*/ 4819150 h 5067820"/>
              <a:gd name="connsiteX6" fmla="*/ 0 w 10563360"/>
              <a:gd name="connsiteY6" fmla="*/ 0 h 5067820"/>
              <a:gd name="connsiteX0" fmla="*/ 10562847 w 10564614"/>
              <a:gd name="connsiteY0" fmla="*/ 0 h 5152083"/>
              <a:gd name="connsiteX1" fmla="*/ 10563360 w 10564614"/>
              <a:gd name="connsiteY1" fmla="*/ 5152083 h 5152083"/>
              <a:gd name="connsiteX2" fmla="*/ 9024770 w 10564614"/>
              <a:gd name="connsiteY2" fmla="*/ 4808920 h 5152083"/>
              <a:gd name="connsiteX3" fmla="*/ 2295231 w 10564614"/>
              <a:gd name="connsiteY3" fmla="*/ 4794064 h 5152083"/>
              <a:gd name="connsiteX4" fmla="*/ 1200559 w 10564614"/>
              <a:gd name="connsiteY4" fmla="*/ 4072264 h 5152083"/>
              <a:gd name="connsiteX5" fmla="*/ 514 w 10564614"/>
              <a:gd name="connsiteY5" fmla="*/ 4819150 h 5152083"/>
              <a:gd name="connsiteX6" fmla="*/ 0 w 10564614"/>
              <a:gd name="connsiteY6" fmla="*/ 0 h 5152083"/>
              <a:gd name="connsiteX0" fmla="*/ 10562847 w 10564614"/>
              <a:gd name="connsiteY0" fmla="*/ 0 h 5183681"/>
              <a:gd name="connsiteX1" fmla="*/ 10563360 w 10564614"/>
              <a:gd name="connsiteY1" fmla="*/ 5183681 h 5183681"/>
              <a:gd name="connsiteX2" fmla="*/ 9024770 w 10564614"/>
              <a:gd name="connsiteY2" fmla="*/ 4808920 h 5183681"/>
              <a:gd name="connsiteX3" fmla="*/ 2295231 w 10564614"/>
              <a:gd name="connsiteY3" fmla="*/ 4794064 h 5183681"/>
              <a:gd name="connsiteX4" fmla="*/ 1200559 w 10564614"/>
              <a:gd name="connsiteY4" fmla="*/ 4072264 h 5183681"/>
              <a:gd name="connsiteX5" fmla="*/ 514 w 10564614"/>
              <a:gd name="connsiteY5" fmla="*/ 4819150 h 5183681"/>
              <a:gd name="connsiteX6" fmla="*/ 0 w 10564614"/>
              <a:gd name="connsiteY6" fmla="*/ 0 h 518368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819150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819150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819150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819150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87552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98085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98085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98085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98085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98085 h 5657661"/>
              <a:gd name="connsiteX6" fmla="*/ 0 w 10564614"/>
              <a:gd name="connsiteY6" fmla="*/ 0 h 5657661"/>
              <a:gd name="connsiteX0" fmla="*/ 10562847 w 10564614"/>
              <a:gd name="connsiteY0" fmla="*/ 1864314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98085 h 5657661"/>
              <a:gd name="connsiteX6" fmla="*/ 0 w 10564614"/>
              <a:gd name="connsiteY6" fmla="*/ 0 h 5657661"/>
              <a:gd name="connsiteX0" fmla="*/ 10562333 w 10564100"/>
              <a:gd name="connsiteY0" fmla="*/ 0 h 3793347"/>
              <a:gd name="connsiteX1" fmla="*/ 10562846 w 10564100"/>
              <a:gd name="connsiteY1" fmla="*/ 3793347 h 3793347"/>
              <a:gd name="connsiteX2" fmla="*/ 9024256 w 10564100"/>
              <a:gd name="connsiteY2" fmla="*/ 2944606 h 3793347"/>
              <a:gd name="connsiteX3" fmla="*/ 2294717 w 10564100"/>
              <a:gd name="connsiteY3" fmla="*/ 2929750 h 3793347"/>
              <a:gd name="connsiteX4" fmla="*/ 1200045 w 10564100"/>
              <a:gd name="connsiteY4" fmla="*/ 2207950 h 3793347"/>
              <a:gd name="connsiteX5" fmla="*/ 0 w 10564100"/>
              <a:gd name="connsiteY5" fmla="*/ 2933771 h 3793347"/>
              <a:gd name="connsiteX6" fmla="*/ 30995 w 10564100"/>
              <a:gd name="connsiteY6" fmla="*/ 0 h 3793347"/>
              <a:gd name="connsiteX0" fmla="*/ 10562333 w 10564100"/>
              <a:gd name="connsiteY0" fmla="*/ 0 h 3793347"/>
              <a:gd name="connsiteX1" fmla="*/ 10562846 w 10564100"/>
              <a:gd name="connsiteY1" fmla="*/ 3793347 h 3793347"/>
              <a:gd name="connsiteX2" fmla="*/ 9024256 w 10564100"/>
              <a:gd name="connsiteY2" fmla="*/ 2944606 h 3793347"/>
              <a:gd name="connsiteX3" fmla="*/ 2294717 w 10564100"/>
              <a:gd name="connsiteY3" fmla="*/ 2929750 h 3793347"/>
              <a:gd name="connsiteX4" fmla="*/ 1200045 w 10564100"/>
              <a:gd name="connsiteY4" fmla="*/ 2207950 h 3793347"/>
              <a:gd name="connsiteX5" fmla="*/ 0 w 10564100"/>
              <a:gd name="connsiteY5" fmla="*/ 2933771 h 3793347"/>
              <a:gd name="connsiteX6" fmla="*/ 1254 w 10564100"/>
              <a:gd name="connsiteY6" fmla="*/ 0 h 3793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64100" h="3793347">
                <a:moveTo>
                  <a:pt x="10562333" y="0"/>
                </a:moveTo>
                <a:cubicBezTo>
                  <a:pt x="10562846" y="67600"/>
                  <a:pt x="10564100" y="3749932"/>
                  <a:pt x="10562846" y="3793347"/>
                </a:cubicBezTo>
                <a:cubicBezTo>
                  <a:pt x="10190427" y="3056010"/>
                  <a:pt x="9461842" y="2928661"/>
                  <a:pt x="9024256" y="2944606"/>
                </a:cubicBezTo>
                <a:lnTo>
                  <a:pt x="2294717" y="2929750"/>
                </a:lnTo>
                <a:cubicBezTo>
                  <a:pt x="1854084" y="2930298"/>
                  <a:pt x="1423155" y="2679996"/>
                  <a:pt x="1200045" y="2207950"/>
                </a:cubicBezTo>
                <a:cubicBezTo>
                  <a:pt x="964689" y="2886404"/>
                  <a:pt x="278640" y="2932893"/>
                  <a:pt x="0" y="2933771"/>
                </a:cubicBezTo>
                <a:cubicBezTo>
                  <a:pt x="2067" y="2898258"/>
                  <a:pt x="2526" y="95582"/>
                  <a:pt x="1254" y="0"/>
                </a:cubicBezTo>
              </a:path>
            </a:pathLst>
          </a:custGeom>
          <a:solidFill>
            <a:schemeClr val="bg1"/>
          </a:solidFill>
          <a:ln w="12700" cmpd="sng" algn="ctr">
            <a:noFill/>
            <a:miter lim="800000"/>
            <a:headEnd/>
            <a:tailEnd/>
          </a:ln>
          <a:effectLst>
            <a:outerShdw blurRad="581025" dist="25400" dir="16200000" algn="tl" rotWithShape="0">
              <a:schemeClr val="accent5">
                <a:lumMod val="75000"/>
                <a:alpha val="20000"/>
              </a:schemeClr>
            </a:outerShdw>
          </a:effectLst>
        </p:spPr>
        <p:txBody>
          <a:bodyPr wrap="square" lIns="31552" tIns="41018" rIns="31552" bIns="41018" rtlCol="0" anchor="ctr"/>
          <a:lstStyle/>
          <a:p>
            <a:pPr algn="ctr" defTabSz="957756"/>
            <a:endParaRPr lang="en-US" sz="1000" dirty="0">
              <a:solidFill>
                <a:prstClr val="white"/>
              </a:solidFill>
              <a:cs typeface="Arial"/>
            </a:endParaRPr>
          </a:p>
        </p:txBody>
      </p:sp>
      <p:sp>
        <p:nvSpPr>
          <p:cNvPr id="2" name="Titre 1"/>
          <p:cNvSpPr>
            <a:spLocks noGrp="1"/>
          </p:cNvSpPr>
          <p:nvPr>
            <p:ph type="title" hasCustomPrompt="1"/>
            <p:custDataLst>
              <p:tags r:id="rId3"/>
            </p:custDataLst>
          </p:nvPr>
        </p:nvSpPr>
        <p:spPr>
          <a:xfrm>
            <a:off x="0" y="5201122"/>
            <a:ext cx="12192000" cy="845755"/>
          </a:xfrm>
          <a:prstGeom prst="rect">
            <a:avLst/>
          </a:prstGeom>
        </p:spPr>
        <p:txBody>
          <a:bodyPr vert="horz" lIns="788800" tIns="31552" rIns="63104" bIns="31552" rtlCol="0" anchor="ctr" anchorCtr="0">
            <a:noAutofit/>
          </a:bodyPr>
          <a:lstStyle>
            <a:lvl1pPr marL="172727" indent="0" algn="l" defTabSz="872667" rtl="0" eaLnBrk="1" latinLnBrk="0" hangingPunct="1">
              <a:spcBef>
                <a:spcPct val="0"/>
              </a:spcBef>
              <a:buNone/>
              <a:defRPr lang="en-US" sz="3200" b="0" kern="1200" cap="none" baseline="0" dirty="0" smtClean="0">
                <a:solidFill>
                  <a:schemeClr val="tx1"/>
                </a:solidFill>
                <a:latin typeface="Arial"/>
                <a:ea typeface="+mj-ea"/>
                <a:cs typeface="Arial"/>
              </a:defRPr>
            </a:lvl1pPr>
          </a:lstStyle>
          <a:p>
            <a:pPr lvl="0"/>
            <a:r>
              <a:rPr lang="en-US" noProof="0" dirty="0" smtClean="0"/>
              <a:t>Click to edit Master text style</a:t>
            </a:r>
          </a:p>
        </p:txBody>
      </p:sp>
    </p:spTree>
    <p:extLst>
      <p:ext uri="{BB962C8B-B14F-4D97-AF65-F5344CB8AC3E}">
        <p14:creationId xmlns:p14="http://schemas.microsoft.com/office/powerpoint/2010/main" xmlns="" val="203614669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hank you">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22451" y="1367641"/>
            <a:ext cx="8973312" cy="338554"/>
          </a:xfrm>
        </p:spPr>
        <p:txBody>
          <a:bodyPr/>
          <a:lstStyle>
            <a:lvl1pPr algn="l">
              <a:defRPr/>
            </a:lvl1pPr>
          </a:lstStyle>
          <a:p>
            <a:r>
              <a:rPr lang="en-US" dirty="0" smtClean="0"/>
              <a:t>Click to edit master title style</a:t>
            </a:r>
            <a:endParaRPr lang="en-US" dirty="0"/>
          </a:p>
        </p:txBody>
      </p:sp>
      <p:sp>
        <p:nvSpPr>
          <p:cNvPr id="9" name="TextBox 8"/>
          <p:cNvSpPr txBox="1">
            <a:spLocks noChangeArrowheads="1"/>
          </p:cNvSpPr>
          <p:nvPr/>
        </p:nvSpPr>
        <p:spPr bwMode="gray">
          <a:xfrm>
            <a:off x="1822452" y="4233113"/>
            <a:ext cx="8972549" cy="907941"/>
          </a:xfrm>
          <a:prstGeom prst="rect">
            <a:avLst/>
          </a:prstGeom>
          <a:noFill/>
          <a:ln w="9525">
            <a:noFill/>
            <a:miter lim="800000"/>
            <a:headEnd/>
            <a:tailEnd/>
          </a:ln>
        </p:spPr>
        <p:txBody>
          <a:bodyPr wrap="square" lIns="0" tIns="0" rIns="0" bIns="0">
            <a:spAutoFit/>
          </a:bodyPr>
          <a:lstStyle/>
          <a:p>
            <a:pPr algn="just">
              <a:spcBef>
                <a:spcPts val="600"/>
              </a:spcBef>
            </a:pPr>
            <a:r>
              <a:rPr lang="en-US" sz="900" b="1" dirty="0" smtClean="0">
                <a:solidFill>
                  <a:srgbClr val="625756"/>
                </a:solidFill>
              </a:rPr>
              <a:t>Safe Harbor</a:t>
            </a:r>
          </a:p>
          <a:p>
            <a:pPr algn="just">
              <a:spcBef>
                <a:spcPts val="600"/>
              </a:spcBef>
            </a:pPr>
            <a:r>
              <a:rPr lang="en-US" sz="900" dirty="0" smtClean="0">
                <a:solidFill>
                  <a:srgbClr val="625756"/>
                </a:solidFill>
              </a:rPr>
              <a:t>This document contains forward-looking statements within the meaning of section 27A of Securities Act of 1933, as amended, and section 21E of the Securities Exchange Act of 1934, as amended. The forward-looking statements contained herein are subject to certain risks and uncertainties that could cause actual results to differ materially from those reflected in the forward-looking statements. We undertake no duty to update any forward-looking statements. For a discussion of the risks associated with our business, please see the discussions under the heading “Risk Factors” in our report on Form 6-K concerning the quarter ended September 30, 2008, furnished to the Securities and Exchange Commission on 07 November, 2008, and the other reports filed with the Securities and Exchange Commission from time to time. These filings are available at http://www.sec.gov</a:t>
            </a:r>
            <a:endParaRPr lang="en-US" sz="900" b="1" dirty="0">
              <a:solidFill>
                <a:srgbClr val="625756"/>
              </a:solidFill>
            </a:endParaRPr>
          </a:p>
        </p:txBody>
      </p:sp>
    </p:spTree>
    <p:extLst>
      <p:ext uri="{BB962C8B-B14F-4D97-AF65-F5344CB8AC3E}">
        <p14:creationId xmlns:p14="http://schemas.microsoft.com/office/powerpoint/2010/main" xmlns="" val="10001459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ontent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solidFill>
                  <a:srgbClr val="263147"/>
                </a:solidFill>
              </a:defRPr>
            </a:lvl1pPr>
          </a:lstStyle>
          <a:p>
            <a:r>
              <a:rPr lang="en-US" smtClean="0"/>
              <a:t>Click to edit Master title style</a:t>
            </a:r>
            <a:endParaRPr lang="en-US" dirty="0"/>
          </a:p>
        </p:txBody>
      </p:sp>
      <p:sp>
        <p:nvSpPr>
          <p:cNvPr id="3" name="Text Placeholder 4"/>
          <p:cNvSpPr>
            <a:spLocks noGrp="1"/>
          </p:cNvSpPr>
          <p:nvPr>
            <p:ph type="body" sz="quarter" idx="10" hasCustomPrompt="1"/>
          </p:nvPr>
        </p:nvSpPr>
        <p:spPr>
          <a:xfrm>
            <a:off x="403909" y="1465508"/>
            <a:ext cx="11392276" cy="1973599"/>
          </a:xfrm>
        </p:spPr>
        <p:txBody>
          <a:bodyPr wrap="square">
            <a:spAutoFit/>
          </a:bodyPr>
          <a:lstStyle>
            <a:lvl1pPr>
              <a:spcBef>
                <a:spcPts val="0"/>
              </a:spcBef>
              <a:spcAft>
                <a:spcPts val="0"/>
              </a:spcAft>
              <a:defRPr sz="1800">
                <a:solidFill>
                  <a:srgbClr val="263147"/>
                </a:solidFill>
                <a:latin typeface="Arial" pitchFamily="34" charset="0"/>
                <a:cs typeface="Arial" pitchFamily="34" charset="0"/>
              </a:defRPr>
            </a:lvl1pPr>
            <a:lvl2pPr>
              <a:spcBef>
                <a:spcPts val="0"/>
              </a:spcBef>
              <a:spcAft>
                <a:spcPts val="0"/>
              </a:spcAft>
              <a:defRPr sz="1800">
                <a:solidFill>
                  <a:srgbClr val="263147"/>
                </a:solidFill>
                <a:latin typeface="Arial" pitchFamily="34" charset="0"/>
                <a:cs typeface="Arial" pitchFamily="34" charset="0"/>
              </a:defRPr>
            </a:lvl2pPr>
            <a:lvl3pPr>
              <a:spcBef>
                <a:spcPts val="0"/>
              </a:spcBef>
              <a:spcAft>
                <a:spcPts val="0"/>
              </a:spcAft>
              <a:defRPr sz="1800">
                <a:solidFill>
                  <a:srgbClr val="263147"/>
                </a:solidFill>
                <a:latin typeface="Arial" pitchFamily="34" charset="0"/>
                <a:cs typeface="Arial" pitchFamily="34" charset="0"/>
              </a:defRPr>
            </a:lvl3pPr>
            <a:lvl4pPr>
              <a:spcBef>
                <a:spcPts val="0"/>
              </a:spcBef>
              <a:spcAft>
                <a:spcPts val="0"/>
              </a:spcAft>
              <a:defRPr sz="1800">
                <a:solidFill>
                  <a:srgbClr val="263147"/>
                </a:solidFill>
                <a:latin typeface="Arial" pitchFamily="34" charset="0"/>
                <a:cs typeface="Arial" pitchFamily="34" charset="0"/>
              </a:defRPr>
            </a:lvl4pPr>
            <a:lvl5pPr>
              <a:spcBef>
                <a:spcPts val="0"/>
              </a:spcBef>
              <a:spcAft>
                <a:spcPts val="0"/>
              </a:spcAft>
              <a:defRPr sz="1800">
                <a:solidFill>
                  <a:srgbClr val="263147"/>
                </a:solidFill>
                <a:latin typeface="Arial" pitchFamily="34" charset="0"/>
                <a:cs typeface="Arial" pitchFamily="34" charset="0"/>
              </a:defRPr>
            </a:lvl5pPr>
            <a:lvl6pPr marL="1435100" indent="-285750">
              <a:spcBef>
                <a:spcPts val="0"/>
              </a:spcBef>
              <a:spcAft>
                <a:spcPts val="0"/>
              </a:spcAft>
              <a:buClr>
                <a:schemeClr val="tx2"/>
              </a:buClr>
              <a:buSzPct val="70000"/>
              <a:buFont typeface="Wingdings" pitchFamily="2" charset="2"/>
              <a:buChar char="§"/>
              <a:defRPr sz="1800">
                <a:solidFill>
                  <a:srgbClr val="263147"/>
                </a:solidFill>
                <a:latin typeface="Arial" pitchFamily="34" charset="0"/>
                <a:cs typeface="Arial" pitchFamily="34" charset="0"/>
              </a:defRPr>
            </a:lvl6pPr>
            <a:lvl7pPr marL="1714500" indent="-273050">
              <a:spcBef>
                <a:spcPts val="0"/>
              </a:spcBef>
              <a:spcAft>
                <a:spcPts val="0"/>
              </a:spcAft>
              <a:buClr>
                <a:srgbClr val="C00000"/>
              </a:buClr>
              <a:buSzPct val="70000"/>
              <a:buFont typeface="Arial" pitchFamily="34" charset="0"/>
              <a:buChar char="–"/>
              <a:defRPr sz="1800" baseline="0">
                <a:solidFill>
                  <a:srgbClr val="263147"/>
                </a:solidFill>
                <a:latin typeface="Arial" pitchFamily="34" charset="0"/>
                <a:cs typeface="Arial" pitchFamily="34" charset="0"/>
              </a:defRPr>
            </a:lvl7pPr>
            <a:lvl8pPr marL="1600200" indent="-228600">
              <a:spcBef>
                <a:spcPts val="0"/>
              </a:spcBef>
              <a:spcAft>
                <a:spcPts val="0"/>
              </a:spcAft>
              <a:buSzPct val="70000"/>
              <a:defRPr sz="1800" baseline="0">
                <a:latin typeface="Arial" pitchFamily="34" charset="0"/>
                <a:cs typeface="Arial" pitchFamily="34" charset="0"/>
              </a:defRPr>
            </a:lvl8pPr>
            <a:lvl9pPr marL="1824038" indent="-223838">
              <a:spcBef>
                <a:spcPts val="0"/>
              </a:spcBef>
              <a:spcAft>
                <a:spcPts val="0"/>
              </a:spcAft>
              <a:buSzPct val="70000"/>
              <a:buFont typeface="Arial" pitchFamily="34" charset="0"/>
              <a:buChar char="–"/>
              <a:defRPr sz="1800">
                <a:latin typeface="Arial" pitchFamily="34" charset="0"/>
                <a:cs typeface="Arial" pitchFamily="34" charset="0"/>
              </a:defRPr>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 </a:t>
            </a:r>
          </a:p>
        </p:txBody>
      </p:sp>
    </p:spTree>
    <p:extLst>
      <p:ext uri="{BB962C8B-B14F-4D97-AF65-F5344CB8AC3E}">
        <p14:creationId xmlns:p14="http://schemas.microsoft.com/office/powerpoint/2010/main" xmlns="" val="808291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cSld name="Cover 2">
    <p:spTree>
      <p:nvGrpSpPr>
        <p:cNvPr id="1" name=""/>
        <p:cNvGrpSpPr/>
        <p:nvPr/>
      </p:nvGrpSpPr>
      <p:grpSpPr>
        <a:xfrm>
          <a:off x="0" y="0"/>
          <a:ext cx="0" cy="0"/>
          <a:chOff x="0" y="0"/>
          <a:chExt cx="0" cy="0"/>
        </a:xfrm>
      </p:grpSpPr>
      <p:pic>
        <p:nvPicPr>
          <p:cNvPr id="3" name="Picture 2" descr="2014-08-27_Infra_KV_Final.jpg"/>
          <p:cNvPicPr>
            <a:picLocks/>
          </p:cNvPicPr>
          <p:nvPr/>
        </p:nvPicPr>
        <p:blipFill rotWithShape="1">
          <a:blip r:embed="rId8" cstate="screen">
            <a:extLst>
              <a:ext uri="{28A0092B-C50C-407E-A947-70E740481C1C}">
                <a14:useLocalDpi xmlns:a14="http://schemas.microsoft.com/office/drawing/2010/main" xmlns=""/>
              </a:ext>
            </a:extLst>
          </a:blip>
          <a:srcRect/>
          <a:stretch/>
        </p:blipFill>
        <p:spPr>
          <a:xfrm>
            <a:off x="0" y="682364"/>
            <a:ext cx="12192000" cy="6194590"/>
          </a:xfrm>
          <a:prstGeom prst="rect">
            <a:avLst/>
          </a:prstGeom>
        </p:spPr>
      </p:pic>
      <p:graphicFrame>
        <p:nvGraphicFramePr>
          <p:cNvPr id="5" name="Object 4" hidden="1"/>
          <p:cNvGraphicFramePr>
            <a:graphicFrameLocks noChangeAspect="1"/>
          </p:cNvGraphicFramePr>
          <p:nvPr/>
        </p:nvGraphicFramePr>
        <p:xfrm>
          <a:off x="3" y="0"/>
          <a:ext cx="195384" cy="158750"/>
        </p:xfrm>
        <a:graphic>
          <a:graphicData uri="http://schemas.openxmlformats.org/presentationml/2006/ole">
            <p:oleObj spid="_x0000_s13338" name="think-cell Slide" r:id="rId9" imgW="360" imgH="360" progId="">
              <p:embed/>
            </p:oleObj>
          </a:graphicData>
        </a:graphic>
      </p:graphicFrame>
      <p:sp>
        <p:nvSpPr>
          <p:cNvPr id="20" name="Title 1"/>
          <p:cNvSpPr>
            <a:spLocks noGrp="1"/>
          </p:cNvSpPr>
          <p:nvPr>
            <p:ph type="ctrTitle" hasCustomPrompt="1"/>
            <p:custDataLst>
              <p:tags r:id="rId2"/>
            </p:custDataLst>
          </p:nvPr>
        </p:nvSpPr>
        <p:spPr>
          <a:xfrm>
            <a:off x="3514387" y="4900092"/>
            <a:ext cx="8353083" cy="436092"/>
          </a:xfrm>
        </p:spPr>
        <p:txBody>
          <a:bodyPr wrap="square" lIns="216000" tIns="33057" rIns="216000" bIns="33057">
            <a:spAutoFit/>
          </a:bodyPr>
          <a:lstStyle>
            <a:lvl1pPr marL="90482" indent="0" algn="r">
              <a:lnSpc>
                <a:spcPct val="100000"/>
              </a:lnSpc>
              <a:defRPr sz="2400" b="1">
                <a:solidFill>
                  <a:schemeClr val="bg1"/>
                </a:solidFill>
              </a:defRPr>
            </a:lvl1pPr>
          </a:lstStyle>
          <a:p>
            <a:r>
              <a:rPr lang="fr-FR" dirty="0" smtClean="0"/>
              <a:t>Click to edit title</a:t>
            </a:r>
            <a:endParaRPr lang="en-US" dirty="0"/>
          </a:p>
        </p:txBody>
      </p:sp>
      <p:sp>
        <p:nvSpPr>
          <p:cNvPr id="21" name="Subtitle 2"/>
          <p:cNvSpPr>
            <a:spLocks noGrp="1"/>
          </p:cNvSpPr>
          <p:nvPr>
            <p:ph type="subTitle" idx="1" hasCustomPrompt="1"/>
            <p:custDataLst>
              <p:tags r:id="rId3"/>
            </p:custDataLst>
          </p:nvPr>
        </p:nvSpPr>
        <p:spPr>
          <a:xfrm>
            <a:off x="3524520" y="5405372"/>
            <a:ext cx="8343120" cy="374536"/>
          </a:xfrm>
        </p:spPr>
        <p:txBody>
          <a:bodyPr wrap="square" lIns="231398" tIns="33057" rIns="216000" bIns="33057">
            <a:spAutoFit/>
          </a:bodyPr>
          <a:lstStyle>
            <a:lvl1pPr marL="90482" indent="0" algn="r">
              <a:lnSpc>
                <a:spcPct val="100000"/>
              </a:lnSpc>
              <a:buNone/>
              <a:defRPr sz="2000" b="0" baseline="0">
                <a:solidFill>
                  <a:schemeClr val="bg1"/>
                </a:solidFill>
              </a:defRPr>
            </a:lvl1pPr>
            <a:lvl2pPr marL="457143" indent="0" algn="ctr">
              <a:buNone/>
              <a:defRPr>
                <a:solidFill>
                  <a:schemeClr val="tx1">
                    <a:tint val="75000"/>
                  </a:schemeClr>
                </a:solidFill>
              </a:defRPr>
            </a:lvl2pPr>
            <a:lvl3pPr marL="914284" indent="0" algn="ctr">
              <a:buNone/>
              <a:defRPr>
                <a:solidFill>
                  <a:schemeClr val="tx1">
                    <a:tint val="75000"/>
                  </a:schemeClr>
                </a:solidFill>
              </a:defRPr>
            </a:lvl3pPr>
            <a:lvl4pPr marL="1371427" indent="0" algn="ctr">
              <a:buNone/>
              <a:defRPr>
                <a:solidFill>
                  <a:schemeClr val="tx1">
                    <a:tint val="75000"/>
                  </a:schemeClr>
                </a:solidFill>
              </a:defRPr>
            </a:lvl4pPr>
            <a:lvl5pPr marL="1828569" indent="0" algn="ctr">
              <a:buNone/>
              <a:defRPr>
                <a:solidFill>
                  <a:schemeClr val="tx1">
                    <a:tint val="75000"/>
                  </a:schemeClr>
                </a:solidFill>
              </a:defRPr>
            </a:lvl5pPr>
            <a:lvl6pPr marL="2285711" indent="0" algn="ctr">
              <a:buNone/>
              <a:defRPr>
                <a:solidFill>
                  <a:schemeClr val="tx1">
                    <a:tint val="75000"/>
                  </a:schemeClr>
                </a:solidFill>
              </a:defRPr>
            </a:lvl6pPr>
            <a:lvl7pPr marL="2742853" indent="0" algn="ctr">
              <a:buNone/>
              <a:defRPr>
                <a:solidFill>
                  <a:schemeClr val="tx1">
                    <a:tint val="75000"/>
                  </a:schemeClr>
                </a:solidFill>
              </a:defRPr>
            </a:lvl7pPr>
            <a:lvl8pPr marL="3199996" indent="0" algn="ctr">
              <a:buNone/>
              <a:defRPr>
                <a:solidFill>
                  <a:schemeClr val="tx1">
                    <a:tint val="75000"/>
                  </a:schemeClr>
                </a:solidFill>
              </a:defRPr>
            </a:lvl8pPr>
            <a:lvl9pPr marL="3657138" indent="0" algn="ctr">
              <a:buNone/>
              <a:defRPr>
                <a:solidFill>
                  <a:schemeClr val="tx1">
                    <a:tint val="75000"/>
                  </a:schemeClr>
                </a:solidFill>
              </a:defRPr>
            </a:lvl9pPr>
          </a:lstStyle>
          <a:p>
            <a:r>
              <a:rPr lang="fr-FR" dirty="0" smtClean="0"/>
              <a:t>Click to edit subtitle</a:t>
            </a:r>
          </a:p>
        </p:txBody>
      </p:sp>
      <p:sp>
        <p:nvSpPr>
          <p:cNvPr id="8" name="Rectangle 7"/>
          <p:cNvSpPr/>
          <p:nvPr>
            <p:custDataLst>
              <p:tags r:id="rId4"/>
            </p:custDataLst>
          </p:nvPr>
        </p:nvSpPr>
        <p:spPr>
          <a:xfrm>
            <a:off x="0" y="6400876"/>
            <a:ext cx="12192000" cy="4571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83969" tIns="41985" rIns="83969" bIns="41985" rtlCol="0" anchor="ctr"/>
          <a:lstStyle/>
          <a:p>
            <a:pPr algn="ctr" defTabSz="957756"/>
            <a:endParaRPr lang="en-US" sz="1300" dirty="0">
              <a:solidFill>
                <a:prstClr val="white"/>
              </a:solidFill>
            </a:endParaRPr>
          </a:p>
        </p:txBody>
      </p:sp>
      <p:sp>
        <p:nvSpPr>
          <p:cNvPr id="9" name="Rectangle 7"/>
          <p:cNvSpPr/>
          <p:nvPr>
            <p:custDataLst>
              <p:tags r:id="rId5"/>
            </p:custDataLst>
          </p:nvPr>
        </p:nvSpPr>
        <p:spPr bwMode="auto">
          <a:xfrm>
            <a:off x="1" y="2"/>
            <a:ext cx="12192392" cy="2683033"/>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2189 w 10562411"/>
              <a:gd name="connsiteY0" fmla="*/ 0 h 2958168"/>
              <a:gd name="connsiteX1" fmla="*/ 10561655 w 10562411"/>
              <a:gd name="connsiteY1" fmla="*/ 0 h 2958168"/>
              <a:gd name="connsiteX2" fmla="*/ 10561157 w 10562411"/>
              <a:gd name="connsiteY2" fmla="*/ 1476338 h 2958168"/>
              <a:gd name="connsiteX3" fmla="*/ 9288594 w 10562411"/>
              <a:gd name="connsiteY3" fmla="*/ 2153103 h 2958168"/>
              <a:gd name="connsiteX4" fmla="*/ 2317558 w 10562411"/>
              <a:gd name="connsiteY4" fmla="*/ 2159512 h 2958168"/>
              <a:gd name="connsiteX5" fmla="*/ 1180889 w 10562411"/>
              <a:gd name="connsiteY5" fmla="*/ 2958168 h 2958168"/>
              <a:gd name="connsiteX6" fmla="*/ 0 w 10562411"/>
              <a:gd name="connsiteY6" fmla="*/ 2174065 h 2958168"/>
              <a:gd name="connsiteX7" fmla="*/ 2189 w 10562411"/>
              <a:gd name="connsiteY7" fmla="*/ 0 h 2958168"/>
              <a:gd name="connsiteX0" fmla="*/ 0 w 10560222"/>
              <a:gd name="connsiteY0" fmla="*/ 0 h 2958168"/>
              <a:gd name="connsiteX1" fmla="*/ 10559466 w 10560222"/>
              <a:gd name="connsiteY1" fmla="*/ 0 h 2958168"/>
              <a:gd name="connsiteX2" fmla="*/ 10558968 w 10560222"/>
              <a:gd name="connsiteY2" fmla="*/ 1476338 h 2958168"/>
              <a:gd name="connsiteX3" fmla="*/ 9286405 w 10560222"/>
              <a:gd name="connsiteY3" fmla="*/ 2153103 h 2958168"/>
              <a:gd name="connsiteX4" fmla="*/ 2315369 w 10560222"/>
              <a:gd name="connsiteY4" fmla="*/ 2159512 h 2958168"/>
              <a:gd name="connsiteX5" fmla="*/ 1178700 w 10560222"/>
              <a:gd name="connsiteY5" fmla="*/ 2958168 h 2958168"/>
              <a:gd name="connsiteX6" fmla="*/ 0 w 10560222"/>
              <a:gd name="connsiteY6" fmla="*/ 2174065 h 2958168"/>
              <a:gd name="connsiteX7" fmla="*/ 0 w 10560222"/>
              <a:gd name="connsiteY7" fmla="*/ 0 h 29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0222" h="2958168">
                <a:moveTo>
                  <a:pt x="0" y="0"/>
                </a:moveTo>
                <a:lnTo>
                  <a:pt x="10559466" y="0"/>
                </a:lnTo>
                <a:cubicBezTo>
                  <a:pt x="10559979" y="67600"/>
                  <a:pt x="10560222" y="1432923"/>
                  <a:pt x="10558968" y="1476338"/>
                </a:cubicBezTo>
                <a:cubicBezTo>
                  <a:pt x="10081572" y="2148347"/>
                  <a:pt x="9702991" y="2158423"/>
                  <a:pt x="9286405" y="2153103"/>
                </a:cubicBezTo>
                <a:lnTo>
                  <a:pt x="2315369" y="2159512"/>
                </a:lnTo>
                <a:cubicBezTo>
                  <a:pt x="1738155" y="2192654"/>
                  <a:pt x="1370309" y="2495346"/>
                  <a:pt x="1178700" y="2958168"/>
                </a:cubicBezTo>
                <a:cubicBezTo>
                  <a:pt x="880346" y="2254391"/>
                  <a:pt x="278640" y="2173187"/>
                  <a:pt x="0" y="2174065"/>
                </a:cubicBezTo>
                <a:cubicBezTo>
                  <a:pt x="2067" y="2138552"/>
                  <a:pt x="1272" y="95582"/>
                  <a:pt x="0" y="0"/>
                </a:cubicBezTo>
                <a:close/>
              </a:path>
            </a:pathLst>
          </a:custGeom>
          <a:solidFill>
            <a:schemeClr val="bg1"/>
          </a:solidFill>
          <a:ln w="12700" cmpd="sng" algn="ctr">
            <a:noFill/>
            <a:miter lim="800000"/>
            <a:headEnd/>
            <a:tailEnd/>
          </a:ln>
          <a:effectLst>
            <a:outerShdw blurRad="41275" dist="38100" dir="5400000" algn="t" rotWithShape="0">
              <a:schemeClr val="bg1">
                <a:lumMod val="65000"/>
                <a:alpha val="25000"/>
              </a:schemeClr>
            </a:outerShdw>
          </a:effectLst>
        </p:spPr>
        <p:txBody>
          <a:bodyPr wrap="square" lIns="33059" tIns="42976" rIns="33059" bIns="42976" rtlCol="0" anchor="ctr"/>
          <a:lstStyle/>
          <a:p>
            <a:pPr algn="ctr" defTabSz="957756"/>
            <a:endParaRPr lang="en-US" sz="1000" dirty="0">
              <a:solidFill>
                <a:prstClr val="white"/>
              </a:solidFill>
              <a:cs typeface="Arial"/>
            </a:endParaRPr>
          </a:p>
        </p:txBody>
      </p:sp>
      <p:pic>
        <p:nvPicPr>
          <p:cNvPr id="10" name="Image 10" descr="Capgemini_logo.jpg"/>
          <p:cNvPicPr>
            <a:picLocks noChangeAspect="1"/>
          </p:cNvPicPr>
          <p:nvPr/>
        </p:nvPicPr>
        <p:blipFill>
          <a:blip r:embed="rId10" cstate="screen">
            <a:extLst>
              <a:ext uri="{28A0092B-C50C-407E-A947-70E740481C1C}">
                <a14:useLocalDpi xmlns:a14="http://schemas.microsoft.com/office/drawing/2010/main" xmlns=""/>
              </a:ext>
            </a:extLst>
          </a:blip>
          <a:stretch>
            <a:fillRect/>
          </a:stretch>
        </p:blipFill>
        <p:spPr>
          <a:xfrm>
            <a:off x="905464" y="658705"/>
            <a:ext cx="3544616" cy="686046"/>
          </a:xfrm>
          <a:prstGeom prst="rect">
            <a:avLst/>
          </a:prstGeom>
        </p:spPr>
      </p:pic>
      <p:pic>
        <p:nvPicPr>
          <p:cNvPr id="11" name="Picture 104" descr="C:\Users\UserSim\Desktop\Capgemini\moto.emf"/>
          <p:cNvPicPr>
            <a:picLocks noChangeAspect="1" noChangeArrowheads="1"/>
          </p:cNvPicPr>
          <p:nvPr>
            <p:custDataLst>
              <p:tags r:id="rId6"/>
            </p:custDataLst>
          </p:nvPr>
        </p:nvPicPr>
        <p:blipFill>
          <a:blip r:embed="rId11" cstate="email"/>
          <a:srcRect/>
          <a:stretch>
            <a:fillRect/>
          </a:stretch>
        </p:blipFill>
        <p:spPr bwMode="auto">
          <a:xfrm>
            <a:off x="8085891" y="6520698"/>
            <a:ext cx="3544616" cy="229351"/>
          </a:xfrm>
          <a:prstGeom prst="rect">
            <a:avLst/>
          </a:prstGeom>
          <a:noFill/>
        </p:spPr>
      </p:pic>
    </p:spTree>
    <p:extLst>
      <p:ext uri="{BB962C8B-B14F-4D97-AF65-F5344CB8AC3E}">
        <p14:creationId xmlns:p14="http://schemas.microsoft.com/office/powerpoint/2010/main" xmlns="" val="51994226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1AF4F1FB-F58A-402C-B9C9-1F90694A5B9C}" type="datetimeFigureOut">
              <a:rPr lang="en-US" smtClean="0"/>
              <a:pPr/>
              <a:t>5/6/2017</a:t>
            </a:fld>
            <a:endParaRPr lang="en-US" dirty="0"/>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9815F728-0559-4C80-AFBF-96427A043859}" type="slidenum">
              <a:rPr lang="en-US" smtClean="0"/>
              <a:pPr/>
              <a:t>‹#›</a:t>
            </a:fld>
            <a:endParaRPr lang="en-US" dirty="0"/>
          </a:p>
        </p:txBody>
      </p:sp>
    </p:spTree>
    <p:extLst>
      <p:ext uri="{BB962C8B-B14F-4D97-AF65-F5344CB8AC3E}">
        <p14:creationId xmlns:p14="http://schemas.microsoft.com/office/powerpoint/2010/main" xmlns="" val="3089892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2">
    <p:spTree>
      <p:nvGrpSpPr>
        <p:cNvPr id="1" name=""/>
        <p:cNvGrpSpPr/>
        <p:nvPr/>
      </p:nvGrpSpPr>
      <p:grpSpPr>
        <a:xfrm>
          <a:off x="0" y="0"/>
          <a:ext cx="0" cy="0"/>
          <a:chOff x="0" y="0"/>
          <a:chExt cx="0" cy="0"/>
        </a:xfrm>
      </p:grpSpPr>
      <p:pic>
        <p:nvPicPr>
          <p:cNvPr id="10" name="Image 9" descr="test5.jpg"/>
          <p:cNvPicPr>
            <a:picLocks noChangeAspect="1"/>
          </p:cNvPicPr>
          <p:nvPr/>
        </p:nvPicPr>
        <p:blipFill>
          <a:blip r:embed="rId9" cstate="print"/>
          <a:srcRect l="240" t="179" r="380" b="511"/>
          <a:stretch>
            <a:fillRect/>
          </a:stretch>
        </p:blipFill>
        <p:spPr>
          <a:xfrm>
            <a:off x="0" y="1050622"/>
            <a:ext cx="12192000" cy="5807378"/>
          </a:xfrm>
          <a:prstGeom prst="rect">
            <a:avLst/>
          </a:prstGeom>
        </p:spPr>
      </p:pic>
      <p:graphicFrame>
        <p:nvGraphicFramePr>
          <p:cNvPr id="4" name="Object 3" hidden="1"/>
          <p:cNvGraphicFramePr>
            <a:graphicFrameLocks noChangeAspect="1"/>
          </p:cNvGraphicFramePr>
          <p:nvPr/>
        </p:nvGraphicFramePr>
        <p:xfrm>
          <a:off x="1" y="0"/>
          <a:ext cx="195384" cy="158750"/>
        </p:xfrm>
        <a:graphic>
          <a:graphicData uri="http://schemas.openxmlformats.org/presentationml/2006/ole">
            <p:oleObj spid="_x0000_s3103" name="think-cell Slide" r:id="rId10" imgW="360" imgH="360" progId="">
              <p:embed/>
            </p:oleObj>
          </a:graphicData>
        </a:graphic>
      </p:graphicFrame>
      <p:sp>
        <p:nvSpPr>
          <p:cNvPr id="16" name="Title 1"/>
          <p:cNvSpPr>
            <a:spLocks noGrp="1"/>
          </p:cNvSpPr>
          <p:nvPr>
            <p:ph type="title" hasCustomPrompt="1"/>
            <p:custDataLst>
              <p:tags r:id="rId2"/>
            </p:custDataLst>
          </p:nvPr>
        </p:nvSpPr>
        <p:spPr>
          <a:xfrm>
            <a:off x="5527080" y="1968840"/>
            <a:ext cx="6664920" cy="2414915"/>
          </a:xfrm>
        </p:spPr>
        <p:txBody>
          <a:bodyPr vert="horz" lIns="36000" tIns="36000" rIns="360000" bIns="36000" rtlCol="0" anchor="ctr">
            <a:noAutofit/>
          </a:bodyPr>
          <a:lstStyle>
            <a:lvl1pPr algn="r" defTabSz="995690" rtl="0" eaLnBrk="1" latinLnBrk="0" hangingPunct="1">
              <a:spcBef>
                <a:spcPct val="0"/>
              </a:spcBef>
              <a:buNone/>
              <a:defRPr lang="en-US" sz="3600" b="0" kern="1200" dirty="0">
                <a:solidFill>
                  <a:schemeClr val="bg1"/>
                </a:solidFill>
                <a:effectLst>
                  <a:outerShdw blurRad="38100" dist="38100" dir="2700000" algn="tl">
                    <a:srgbClr val="000000">
                      <a:alpha val="43137"/>
                    </a:srgbClr>
                  </a:outerShdw>
                </a:effectLst>
                <a:latin typeface="+mj-lt"/>
                <a:ea typeface="+mj-ea"/>
                <a:cs typeface="+mj-cs"/>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17" name="Text Placeholder 8"/>
          <p:cNvSpPr>
            <a:spLocks noGrp="1"/>
          </p:cNvSpPr>
          <p:nvPr>
            <p:ph type="body" sz="quarter" idx="10" hasCustomPrompt="1"/>
            <p:custDataLst>
              <p:tags r:id="rId3"/>
            </p:custDataLst>
          </p:nvPr>
        </p:nvSpPr>
        <p:spPr>
          <a:xfrm>
            <a:off x="6568559" y="4609876"/>
            <a:ext cx="5623443" cy="1806302"/>
          </a:xfrm>
        </p:spPr>
        <p:txBody>
          <a:bodyPr vert="horz" lIns="36000" tIns="36000" rIns="360000" bIns="36000" rtlCol="0">
            <a:noAutofit/>
          </a:bodyPr>
          <a:lstStyle>
            <a:lvl1pPr marL="0" indent="0" algn="r" defTabSz="995690" rtl="0" eaLnBrk="1" latinLnBrk="0" hangingPunct="1">
              <a:spcBef>
                <a:spcPts val="0"/>
              </a:spcBef>
              <a:buFontTx/>
              <a:buNone/>
              <a:defRPr lang="fr-FR" sz="2400" b="0" kern="1200" baseline="0" smtClean="0">
                <a:solidFill>
                  <a:schemeClr val="bg1"/>
                </a:solidFill>
                <a:effectLst>
                  <a:outerShdw blurRad="38100" dist="38100" dir="2700000" algn="tl">
                    <a:srgbClr val="000000">
                      <a:alpha val="43137"/>
                    </a:srgbClr>
                  </a:outerShdw>
                </a:effectLst>
                <a:latin typeface="+mn-lt"/>
                <a:ea typeface="+mn-ea"/>
                <a:cs typeface="+mn-cs"/>
              </a:defRPr>
            </a:lvl1pPr>
          </a:lstStyle>
          <a:p>
            <a:pPr lvl="0"/>
            <a:r>
              <a:rPr lang="fr-FR" dirty="0" smtClean="0"/>
              <a:t>Click to </a:t>
            </a:r>
            <a:r>
              <a:rPr lang="fr-FR" dirty="0" err="1" smtClean="0"/>
              <a:t>edit</a:t>
            </a:r>
            <a:r>
              <a:rPr lang="fr-FR" dirty="0" smtClean="0"/>
              <a:t> Master </a:t>
            </a:r>
            <a:r>
              <a:rPr lang="fr-FR" dirty="0" err="1" smtClean="0"/>
              <a:t>text</a:t>
            </a:r>
            <a:r>
              <a:rPr lang="fr-FR" dirty="0" smtClean="0"/>
              <a:t> style</a:t>
            </a:r>
          </a:p>
        </p:txBody>
      </p:sp>
      <p:sp>
        <p:nvSpPr>
          <p:cNvPr id="21" name="Rectangle 7"/>
          <p:cNvSpPr/>
          <p:nvPr>
            <p:custDataLst>
              <p:tags r:id="rId4"/>
            </p:custDataLst>
          </p:nvPr>
        </p:nvSpPr>
        <p:spPr bwMode="auto">
          <a:xfrm>
            <a:off x="-2512" y="24"/>
            <a:ext cx="12194527" cy="2683033"/>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2072" h="2958168">
                <a:moveTo>
                  <a:pt x="1331" y="2791"/>
                </a:moveTo>
                <a:lnTo>
                  <a:pt x="10561655" y="0"/>
                </a:lnTo>
                <a:cubicBezTo>
                  <a:pt x="10562168" y="67600"/>
                  <a:pt x="10562411" y="1432923"/>
                  <a:pt x="10561157" y="1476338"/>
                </a:cubicBezTo>
                <a:cubicBezTo>
                  <a:pt x="10083761" y="2148347"/>
                  <a:pt x="9705180" y="2158423"/>
                  <a:pt x="9288594" y="2153103"/>
                </a:cubicBezTo>
                <a:lnTo>
                  <a:pt x="2317558" y="2159512"/>
                </a:lnTo>
                <a:cubicBezTo>
                  <a:pt x="1740344" y="2192654"/>
                  <a:pt x="1372498" y="2495346"/>
                  <a:pt x="1180889" y="2958168"/>
                </a:cubicBezTo>
                <a:cubicBezTo>
                  <a:pt x="882535" y="2254391"/>
                  <a:pt x="278640" y="2173187"/>
                  <a:pt x="0" y="2174065"/>
                </a:cubicBezTo>
                <a:cubicBezTo>
                  <a:pt x="2067" y="2138552"/>
                  <a:pt x="2603" y="98373"/>
                  <a:pt x="1331" y="2791"/>
                </a:cubicBezTo>
                <a:close/>
              </a:path>
            </a:pathLst>
          </a:custGeom>
          <a:solidFill>
            <a:schemeClr val="bg1"/>
          </a:solidFill>
          <a:ln w="12700" cmpd="sng" algn="ctr">
            <a:noFill/>
            <a:miter lim="800000"/>
            <a:headEnd/>
            <a:tailEnd/>
          </a:ln>
          <a:effectLst>
            <a:outerShdw blurRad="41275" dist="38100" dir="5400000" algn="t" rotWithShape="0">
              <a:schemeClr val="bg1">
                <a:lumMod val="65000"/>
                <a:alpha val="25000"/>
              </a:schemeClr>
            </a:outerShdw>
          </a:effectLst>
        </p:spPr>
        <p:txBody>
          <a:bodyPr wrap="square" lIns="33059" tIns="42976" rIns="33059" bIns="42976" rtlCol="0" anchor="ctr"/>
          <a:lstStyle/>
          <a:p>
            <a:pPr algn="ctr" defTabSz="957756"/>
            <a:endParaRPr lang="en-US" sz="1000" dirty="0">
              <a:solidFill>
                <a:prstClr val="white"/>
              </a:solidFill>
              <a:cs typeface="Arial"/>
            </a:endParaRPr>
          </a:p>
        </p:txBody>
      </p:sp>
      <p:pic>
        <p:nvPicPr>
          <p:cNvPr id="22" name="Picture 103" descr="C:\Users\UserSim\Desktop\Capgemini\Capgemini_logo_cmyk.png"/>
          <p:cNvPicPr>
            <a:picLocks noChangeAspect="1" noChangeArrowheads="1"/>
          </p:cNvPicPr>
          <p:nvPr>
            <p:custDataLst>
              <p:tags r:id="rId5"/>
            </p:custDataLst>
          </p:nvPr>
        </p:nvPicPr>
        <p:blipFill>
          <a:blip r:embed="rId11" cstate="email"/>
          <a:srcRect/>
          <a:stretch>
            <a:fillRect/>
          </a:stretch>
        </p:blipFill>
        <p:spPr bwMode="auto">
          <a:xfrm>
            <a:off x="881519" y="653034"/>
            <a:ext cx="3693548" cy="694690"/>
          </a:xfrm>
          <a:prstGeom prst="rect">
            <a:avLst/>
          </a:prstGeom>
          <a:noFill/>
        </p:spPr>
      </p:pic>
      <p:sp>
        <p:nvSpPr>
          <p:cNvPr id="23" name="Rectangle 22"/>
          <p:cNvSpPr/>
          <p:nvPr>
            <p:custDataLst>
              <p:tags r:id="rId6"/>
            </p:custDataLst>
          </p:nvPr>
        </p:nvSpPr>
        <p:spPr>
          <a:xfrm>
            <a:off x="0" y="6400876"/>
            <a:ext cx="12192000" cy="4571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83969" tIns="41985" rIns="83969" bIns="41985" rtlCol="0" anchor="ctr"/>
          <a:lstStyle/>
          <a:p>
            <a:pPr algn="ctr" defTabSz="957756"/>
            <a:endParaRPr lang="en-US" sz="1300" dirty="0">
              <a:solidFill>
                <a:prstClr val="white"/>
              </a:solidFill>
            </a:endParaRPr>
          </a:p>
        </p:txBody>
      </p:sp>
      <p:pic>
        <p:nvPicPr>
          <p:cNvPr id="24" name="Picture 104" descr="C:\Users\UserSim\Desktop\Capgemini\moto.emf"/>
          <p:cNvPicPr>
            <a:picLocks noChangeAspect="1" noChangeArrowheads="1"/>
          </p:cNvPicPr>
          <p:nvPr>
            <p:custDataLst>
              <p:tags r:id="rId7"/>
            </p:custDataLst>
          </p:nvPr>
        </p:nvPicPr>
        <p:blipFill>
          <a:blip r:embed="rId12" cstate="email"/>
          <a:srcRect/>
          <a:stretch>
            <a:fillRect/>
          </a:stretch>
        </p:blipFill>
        <p:spPr bwMode="auto">
          <a:xfrm>
            <a:off x="8085891" y="6520718"/>
            <a:ext cx="3694061" cy="239021"/>
          </a:xfrm>
          <a:prstGeom prst="rect">
            <a:avLst/>
          </a:prstGeom>
          <a:noFill/>
        </p:spPr>
      </p:pic>
    </p:spTree>
    <p:extLst>
      <p:ext uri="{BB962C8B-B14F-4D97-AF65-F5344CB8AC3E}">
        <p14:creationId xmlns:p14="http://schemas.microsoft.com/office/powerpoint/2010/main" xmlns="" val="1769957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able of Content-Agenda">
    <p:spTree>
      <p:nvGrpSpPr>
        <p:cNvPr id="1" name=""/>
        <p:cNvGrpSpPr/>
        <p:nvPr/>
      </p:nvGrpSpPr>
      <p:grpSpPr>
        <a:xfrm>
          <a:off x="0" y="0"/>
          <a:ext cx="0" cy="0"/>
          <a:chOff x="0" y="0"/>
          <a:chExt cx="0" cy="0"/>
        </a:xfrm>
      </p:grpSpPr>
      <p:pic>
        <p:nvPicPr>
          <p:cNvPr id="9" name="Image 8" descr="test3.jpg"/>
          <p:cNvPicPr>
            <a:picLocks noChangeAspect="1"/>
          </p:cNvPicPr>
          <p:nvPr/>
        </p:nvPicPr>
        <p:blipFill>
          <a:blip r:embed="rId6" cstate="print"/>
          <a:srcRect l="120" t="188" r="380" b="564"/>
          <a:stretch>
            <a:fillRect/>
          </a:stretch>
        </p:blipFill>
        <p:spPr>
          <a:xfrm>
            <a:off x="0" y="0"/>
            <a:ext cx="12192000" cy="6353298"/>
          </a:xfrm>
          <a:prstGeom prst="rect">
            <a:avLst/>
          </a:prstGeom>
        </p:spPr>
      </p:pic>
      <p:graphicFrame>
        <p:nvGraphicFramePr>
          <p:cNvPr id="7" name="Object 6" hidden="1"/>
          <p:cNvGraphicFramePr>
            <a:graphicFrameLocks noChangeAspect="1"/>
          </p:cNvGraphicFramePr>
          <p:nvPr/>
        </p:nvGraphicFramePr>
        <p:xfrm>
          <a:off x="0" y="0"/>
          <a:ext cx="195384" cy="158750"/>
        </p:xfrm>
        <a:graphic>
          <a:graphicData uri="http://schemas.openxmlformats.org/presentationml/2006/ole">
            <p:oleObj spid="_x0000_s4127" name="think-cell Slide" r:id="rId7" imgW="360" imgH="360" progId="">
              <p:embed/>
            </p:oleObj>
          </a:graphicData>
        </a:graphic>
      </p:graphicFrame>
      <p:sp>
        <p:nvSpPr>
          <p:cNvPr id="2" name="Titre 1"/>
          <p:cNvSpPr>
            <a:spLocks noGrp="1"/>
          </p:cNvSpPr>
          <p:nvPr>
            <p:ph type="title" hasCustomPrompt="1"/>
            <p:custDataLst>
              <p:tags r:id="rId2"/>
            </p:custDataLst>
          </p:nvPr>
        </p:nvSpPr>
        <p:spPr/>
        <p:txBody>
          <a:bodyPr/>
          <a:lstStyle/>
          <a:p>
            <a:r>
              <a:rPr lang="en-US" dirty="0" smtClean="0"/>
              <a:t>Click to edit Master title style</a:t>
            </a:r>
            <a:endParaRPr lang="en-US" dirty="0"/>
          </a:p>
        </p:txBody>
      </p:sp>
      <p:sp>
        <p:nvSpPr>
          <p:cNvPr id="4" name="Freeform 4"/>
          <p:cNvSpPr>
            <a:spLocks/>
          </p:cNvSpPr>
          <p:nvPr>
            <p:custDataLst>
              <p:tags r:id="rId3"/>
            </p:custDataLst>
          </p:nvPr>
        </p:nvSpPr>
        <p:spPr bwMode="auto">
          <a:xfrm>
            <a:off x="18" y="676402"/>
            <a:ext cx="12191999" cy="728122"/>
          </a:xfrm>
          <a:custGeom>
            <a:avLst/>
            <a:gdLst/>
            <a:ahLst/>
            <a:cxnLst>
              <a:cxn ang="0">
                <a:pos x="2965" y="93"/>
              </a:cxn>
              <a:cxn ang="0">
                <a:pos x="303" y="93"/>
              </a:cxn>
              <a:cxn ang="0">
                <a:pos x="151" y="187"/>
              </a:cxn>
              <a:cxn ang="0">
                <a:pos x="0" y="93"/>
              </a:cxn>
              <a:cxn ang="0">
                <a:pos x="0" y="112"/>
              </a:cxn>
              <a:cxn ang="0">
                <a:pos x="151" y="205"/>
              </a:cxn>
              <a:cxn ang="0">
                <a:pos x="303" y="112"/>
              </a:cxn>
              <a:cxn ang="0">
                <a:pos x="2965" y="112"/>
              </a:cxn>
              <a:cxn ang="0">
                <a:pos x="3118" y="19"/>
              </a:cxn>
              <a:cxn ang="0">
                <a:pos x="3118" y="0"/>
              </a:cxn>
              <a:cxn ang="0">
                <a:pos x="2965" y="93"/>
              </a:cxn>
            </a:cxnLst>
            <a:rect l="0" t="0" r="r" b="b"/>
            <a:pathLst>
              <a:path w="3118" h="205">
                <a:moveTo>
                  <a:pt x="2965" y="93"/>
                </a:moveTo>
                <a:cubicBezTo>
                  <a:pt x="303" y="93"/>
                  <a:pt x="303" y="93"/>
                  <a:pt x="303" y="93"/>
                </a:cubicBezTo>
                <a:cubicBezTo>
                  <a:pt x="183" y="93"/>
                  <a:pt x="151" y="187"/>
                  <a:pt x="151" y="187"/>
                </a:cubicBezTo>
                <a:cubicBezTo>
                  <a:pt x="151" y="187"/>
                  <a:pt x="119" y="93"/>
                  <a:pt x="0" y="93"/>
                </a:cubicBezTo>
                <a:cubicBezTo>
                  <a:pt x="0" y="112"/>
                  <a:pt x="0" y="112"/>
                  <a:pt x="0" y="112"/>
                </a:cubicBezTo>
                <a:cubicBezTo>
                  <a:pt x="119" y="112"/>
                  <a:pt x="151" y="205"/>
                  <a:pt x="151" y="205"/>
                </a:cubicBezTo>
                <a:cubicBezTo>
                  <a:pt x="151" y="205"/>
                  <a:pt x="183" y="112"/>
                  <a:pt x="303" y="112"/>
                </a:cubicBezTo>
                <a:cubicBezTo>
                  <a:pt x="2965" y="112"/>
                  <a:pt x="2965" y="112"/>
                  <a:pt x="2965" y="112"/>
                </a:cubicBezTo>
                <a:cubicBezTo>
                  <a:pt x="3085" y="112"/>
                  <a:pt x="3118" y="19"/>
                  <a:pt x="3118" y="19"/>
                </a:cubicBezTo>
                <a:cubicBezTo>
                  <a:pt x="3118" y="0"/>
                  <a:pt x="3118" y="0"/>
                  <a:pt x="3118" y="0"/>
                </a:cubicBezTo>
                <a:cubicBezTo>
                  <a:pt x="3118" y="0"/>
                  <a:pt x="3085" y="93"/>
                  <a:pt x="2965" y="93"/>
                </a:cubicBezTo>
                <a:close/>
              </a:path>
            </a:pathLst>
          </a:custGeom>
          <a:solidFill>
            <a:schemeClr val="accent5"/>
          </a:solidFill>
          <a:ln w="9525">
            <a:noFill/>
            <a:round/>
            <a:headEnd/>
            <a:tailEnd/>
          </a:ln>
          <a:effectLst>
            <a:outerShdw blurRad="50800" dist="25400" dir="5400000" algn="t" rotWithShape="0">
              <a:prstClr val="black">
                <a:alpha val="31000"/>
              </a:prstClr>
            </a:outerShdw>
          </a:effectLst>
        </p:spPr>
        <p:txBody>
          <a:bodyPr vert="horz" wrap="square" lIns="99563" tIns="49782" rIns="99563" bIns="49782" numCol="1" anchor="t" anchorCtr="0" compatLnSpc="1">
            <a:prstTxWarp prst="textNoShape">
              <a:avLst/>
            </a:prstTxWarp>
          </a:bodyPr>
          <a:lstStyle/>
          <a:p>
            <a:pPr defTabSz="957756"/>
            <a:endParaRPr lang="fr-FR" sz="1900" dirty="0">
              <a:solidFill>
                <a:srgbClr val="263147"/>
              </a:solidFill>
            </a:endParaRPr>
          </a:p>
        </p:txBody>
      </p:sp>
      <p:sp>
        <p:nvSpPr>
          <p:cNvPr id="6" name="Espace réservé du contenu 5"/>
          <p:cNvSpPr>
            <a:spLocks noGrp="1"/>
          </p:cNvSpPr>
          <p:nvPr>
            <p:ph sz="quarter" idx="10" hasCustomPrompt="1"/>
            <p:custDataLst>
              <p:tags r:id="rId4"/>
            </p:custDataLst>
          </p:nvPr>
        </p:nvSpPr>
        <p:spPr>
          <a:xfrm>
            <a:off x="398139" y="1502001"/>
            <a:ext cx="8378648" cy="2950251"/>
          </a:xfrm>
        </p:spPr>
        <p:txBody>
          <a:bodyPr/>
          <a:lstStyle/>
          <a:p>
            <a:pPr lvl="0"/>
            <a:r>
              <a:rPr lang="en-US" noProof="0" dirty="0" smtClean="0"/>
              <a:t>Click to edit Master text style</a:t>
            </a:r>
          </a:p>
        </p:txBody>
      </p:sp>
    </p:spTree>
    <p:extLst>
      <p:ext uri="{BB962C8B-B14F-4D97-AF65-F5344CB8AC3E}">
        <p14:creationId xmlns:p14="http://schemas.microsoft.com/office/powerpoint/2010/main" xmlns="" val="1269527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nvGraphicFramePr>
        <p:xfrm>
          <a:off x="15" y="24"/>
          <a:ext cx="180999" cy="143985"/>
        </p:xfrm>
        <a:graphic>
          <a:graphicData uri="http://schemas.openxmlformats.org/presentationml/2006/ole">
            <p:oleObj spid="_x0000_s5151" name="think-cell Slide" r:id="rId5" imgW="360" imgH="360" progId="">
              <p:embed/>
            </p:oleObj>
          </a:graphicData>
        </a:graphic>
      </p:graphicFrame>
      <p:sp>
        <p:nvSpPr>
          <p:cNvPr id="2" name="Title 1"/>
          <p:cNvSpPr>
            <a:spLocks noGrp="1"/>
          </p:cNvSpPr>
          <p:nvPr>
            <p:ph type="title" hasCustomPrompt="1"/>
            <p:custDataLst>
              <p:tags r:id="rId2"/>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494771"/>
            <a:ext cx="1179397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xmlns="" val="31722265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Content &amp; Headin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nvGraphicFramePr>
        <p:xfrm>
          <a:off x="15" y="24"/>
          <a:ext cx="180999" cy="143985"/>
        </p:xfrm>
        <a:graphic>
          <a:graphicData uri="http://schemas.openxmlformats.org/presentationml/2006/ole">
            <p:oleObj spid="_x0000_s6175" name="think-cell Slide" r:id="rId6" imgW="360" imgH="360" progId="">
              <p:embed/>
            </p:oleObj>
          </a:graphicData>
        </a:graphic>
      </p:graphicFrame>
      <p:sp>
        <p:nvSpPr>
          <p:cNvPr id="2" name="Title 1"/>
          <p:cNvSpPr>
            <a:spLocks noGrp="1"/>
          </p:cNvSpPr>
          <p:nvPr>
            <p:ph type="title" hasCustomPrompt="1"/>
            <p:custDataLst>
              <p:tags r:id="rId2"/>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2111956"/>
            <a:ext cx="11793979" cy="4026560"/>
          </a:xfrm>
        </p:spPr>
        <p:txBody>
          <a:bodyPr/>
          <a:lstStyle>
            <a:lvl1pPr>
              <a:defRPr b="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8" name="Espace réservé du texte 7"/>
          <p:cNvSpPr>
            <a:spLocks noGrp="1"/>
          </p:cNvSpPr>
          <p:nvPr>
            <p:ph type="body" sz="quarter" idx="11" hasCustomPrompt="1"/>
            <p:custDataLst>
              <p:tags r:id="rId4"/>
            </p:custDataLst>
          </p:nvPr>
        </p:nvSpPr>
        <p:spPr>
          <a:xfrm>
            <a:off x="398143" y="1495447"/>
            <a:ext cx="11813715" cy="643612"/>
          </a:xfrm>
        </p:spPr>
        <p:txBody>
          <a:bodyPr/>
          <a:lstStyle>
            <a:lvl1pPr marL="0" indent="0">
              <a:buNone/>
              <a:defRPr b="1">
                <a:solidFill>
                  <a:schemeClr val="accent2"/>
                </a:solidFill>
              </a:defRPr>
            </a:lvl1pPr>
          </a:lstStyle>
          <a:p>
            <a:pPr lvl="0"/>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xmlns="" val="312112842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 Contents">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nvGraphicFramePr>
        <p:xfrm>
          <a:off x="0" y="0"/>
          <a:ext cx="195384" cy="158750"/>
        </p:xfrm>
        <a:graphic>
          <a:graphicData uri="http://schemas.openxmlformats.org/presentationml/2006/ole">
            <p:oleObj spid="_x0000_s7199" name="think-cell Slide" r:id="rId6" imgW="360" imgH="360" progId="">
              <p:embed/>
            </p:oleObj>
          </a:graphicData>
        </a:graphic>
      </p:graphicFrame>
      <p:sp>
        <p:nvSpPr>
          <p:cNvPr id="2" name="Titre 1"/>
          <p:cNvSpPr>
            <a:spLocks noGrp="1"/>
          </p:cNvSpPr>
          <p:nvPr>
            <p:ph type="title" hasCustomPrompt="1"/>
            <p:custDataLst>
              <p:tags r:id="rId2"/>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3"/>
            </p:custDataLst>
          </p:nvPr>
        </p:nvSpPr>
        <p:spPr>
          <a:xfrm>
            <a:off x="387334" y="1533439"/>
            <a:ext cx="5541093" cy="471550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4"/>
            </p:custDataLst>
          </p:nvPr>
        </p:nvSpPr>
        <p:spPr>
          <a:xfrm>
            <a:off x="6181955" y="1533440"/>
            <a:ext cx="5541093" cy="472558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xmlns="" val="2961362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 Contents &amp; Headings">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nvGraphicFramePr>
        <p:xfrm>
          <a:off x="0" y="0"/>
          <a:ext cx="195384" cy="158750"/>
        </p:xfrm>
        <a:graphic>
          <a:graphicData uri="http://schemas.openxmlformats.org/presentationml/2006/ole">
            <p:oleObj spid="_x0000_s8223" name="think-cell Slide" r:id="rId8" imgW="360" imgH="360" progId="">
              <p:embed/>
            </p:oleObj>
          </a:graphicData>
        </a:graphic>
      </p:graphicFrame>
      <p:sp>
        <p:nvSpPr>
          <p:cNvPr id="2" name="Titre 1"/>
          <p:cNvSpPr>
            <a:spLocks noGrp="1"/>
          </p:cNvSpPr>
          <p:nvPr>
            <p:ph type="title" hasCustomPrompt="1"/>
            <p:custDataLst>
              <p:tags r:id="rId2"/>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3"/>
            </p:custDataLst>
          </p:nvPr>
        </p:nvSpPr>
        <p:spPr>
          <a:xfrm>
            <a:off x="387334" y="2206953"/>
            <a:ext cx="5541093" cy="404199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4"/>
            </p:custDataLst>
          </p:nvPr>
        </p:nvSpPr>
        <p:spPr>
          <a:xfrm>
            <a:off x="6181955" y="2208394"/>
            <a:ext cx="5541093" cy="405063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Espace réservé du texte 6"/>
          <p:cNvSpPr>
            <a:spLocks noGrp="1"/>
          </p:cNvSpPr>
          <p:nvPr>
            <p:ph type="body" sz="quarter" idx="12" hasCustomPrompt="1"/>
            <p:custDataLst>
              <p:tags r:id="rId5"/>
            </p:custDataLst>
          </p:nvPr>
        </p:nvSpPr>
        <p:spPr>
          <a:xfrm>
            <a:off x="387335" y="1542648"/>
            <a:ext cx="5541093" cy="653034"/>
          </a:xfrm>
        </p:spPr>
        <p:txBody>
          <a:bodyPr anchor="ctr"/>
          <a:lstStyle>
            <a:lvl1pPr algn="ctr">
              <a:buNone/>
              <a:defRPr sz="2200" b="1">
                <a:solidFill>
                  <a:schemeClr val="tx2">
                    <a:lumMod val="50000"/>
                  </a:schemeClr>
                </a:solidFill>
              </a:defRPr>
            </a:lvl1pPr>
            <a:lvl5pPr>
              <a:buNone/>
              <a:defRPr/>
            </a:lvl5pPr>
          </a:lstStyle>
          <a:p>
            <a:pPr lvl="0"/>
            <a:r>
              <a:rPr lang="en-US" noProof="0" dirty="0" smtClean="0"/>
              <a:t>Click to edit Master text style</a:t>
            </a:r>
          </a:p>
        </p:txBody>
      </p:sp>
      <p:sp>
        <p:nvSpPr>
          <p:cNvPr id="9" name="Espace réservé du texte 8"/>
          <p:cNvSpPr>
            <a:spLocks noGrp="1"/>
          </p:cNvSpPr>
          <p:nvPr>
            <p:ph type="body" sz="quarter" idx="13" hasCustomPrompt="1"/>
            <p:custDataLst>
              <p:tags r:id="rId6"/>
            </p:custDataLst>
          </p:nvPr>
        </p:nvSpPr>
        <p:spPr>
          <a:xfrm>
            <a:off x="6182332" y="1533439"/>
            <a:ext cx="5541093" cy="653034"/>
          </a:xfrm>
        </p:spPr>
        <p:txBody>
          <a:bodyPr anchor="ctr"/>
          <a:lstStyle>
            <a:lvl1pPr algn="ctr">
              <a:buNone/>
              <a:defRPr lang="fr-FR" sz="2200" b="1" kern="1200" noProof="0" dirty="0" smtClean="0">
                <a:solidFill>
                  <a:schemeClr val="tx2">
                    <a:lumMod val="50000"/>
                  </a:schemeClr>
                </a:solidFill>
                <a:latin typeface="+mn-lt"/>
                <a:ea typeface="+mn-ea"/>
                <a:cs typeface="+mn-cs"/>
              </a:defRPr>
            </a:lvl1pPr>
          </a:lstStyle>
          <a:p>
            <a:pPr lvl="0"/>
            <a:r>
              <a:rPr lang="en-US" noProof="0" dirty="0" smtClean="0"/>
              <a:t>Click to edit Master text style</a:t>
            </a:r>
          </a:p>
        </p:txBody>
      </p:sp>
    </p:spTree>
    <p:extLst>
      <p:ext uri="{BB962C8B-B14F-4D97-AF65-F5344CB8AC3E}">
        <p14:creationId xmlns:p14="http://schemas.microsoft.com/office/powerpoint/2010/main" xmlns="" val="3438861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4-Content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hasCustomPrompt="1"/>
          </p:nvPr>
        </p:nvSpPr>
        <p:spPr>
          <a:xfrm>
            <a:off x="292348" y="1436915"/>
            <a:ext cx="5718048" cy="518130"/>
          </a:xfrm>
          <a:solidFill>
            <a:schemeClr val="accent1"/>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tx1"/>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4" name="Content Placeholder 3"/>
          <p:cNvSpPr>
            <a:spLocks noGrp="1"/>
          </p:cNvSpPr>
          <p:nvPr>
            <p:ph sz="half" idx="2" hasCustomPrompt="1"/>
          </p:nvPr>
        </p:nvSpPr>
        <p:spPr>
          <a:xfrm>
            <a:off x="292348" y="1902633"/>
            <a:ext cx="5718048" cy="1861869"/>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2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5" name="Text Placeholder 4"/>
          <p:cNvSpPr>
            <a:spLocks noGrp="1"/>
          </p:cNvSpPr>
          <p:nvPr>
            <p:ph type="body" sz="quarter" idx="3" hasCustomPrompt="1"/>
          </p:nvPr>
        </p:nvSpPr>
        <p:spPr>
          <a:xfrm>
            <a:off x="6217053" y="1436915"/>
            <a:ext cx="5718048" cy="518130"/>
          </a:xfrm>
          <a:solidFill>
            <a:schemeClr val="accent1"/>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tx1"/>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6" name="Content Placeholder 5"/>
          <p:cNvSpPr>
            <a:spLocks noGrp="1"/>
          </p:cNvSpPr>
          <p:nvPr>
            <p:ph sz="quarter" idx="4" hasCustomPrompt="1"/>
          </p:nvPr>
        </p:nvSpPr>
        <p:spPr>
          <a:xfrm>
            <a:off x="6217053" y="1902633"/>
            <a:ext cx="5718048" cy="1861869"/>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Text Placeholder 2"/>
          <p:cNvSpPr>
            <a:spLocks noGrp="1"/>
          </p:cNvSpPr>
          <p:nvPr>
            <p:ph type="body" idx="12" hasCustomPrompt="1"/>
          </p:nvPr>
        </p:nvSpPr>
        <p:spPr>
          <a:xfrm>
            <a:off x="292348" y="3820890"/>
            <a:ext cx="5718048" cy="518130"/>
          </a:xfrm>
          <a:solidFill>
            <a:schemeClr val="accent1"/>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tx1"/>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8" name="Content Placeholder 3"/>
          <p:cNvSpPr>
            <a:spLocks noGrp="1"/>
          </p:cNvSpPr>
          <p:nvPr>
            <p:ph sz="half" idx="13" hasCustomPrompt="1"/>
          </p:nvPr>
        </p:nvSpPr>
        <p:spPr>
          <a:xfrm>
            <a:off x="292348" y="4286584"/>
            <a:ext cx="5718048" cy="2011680"/>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9" name="Text Placeholder 4"/>
          <p:cNvSpPr>
            <a:spLocks noGrp="1"/>
          </p:cNvSpPr>
          <p:nvPr>
            <p:ph type="body" sz="quarter" idx="14" hasCustomPrompt="1"/>
          </p:nvPr>
        </p:nvSpPr>
        <p:spPr>
          <a:xfrm>
            <a:off x="6217053" y="3820890"/>
            <a:ext cx="5718048" cy="518130"/>
          </a:xfrm>
          <a:solidFill>
            <a:schemeClr val="accent1"/>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tx1"/>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10" name="Content Placeholder 5"/>
          <p:cNvSpPr>
            <a:spLocks noGrp="1"/>
          </p:cNvSpPr>
          <p:nvPr>
            <p:ph sz="quarter" idx="15" hasCustomPrompt="1"/>
          </p:nvPr>
        </p:nvSpPr>
        <p:spPr>
          <a:xfrm>
            <a:off x="6217053" y="4286584"/>
            <a:ext cx="5718048" cy="2011680"/>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xmlns="" val="1495856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re seul">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nvGraphicFramePr>
        <p:xfrm>
          <a:off x="0" y="0"/>
          <a:ext cx="195384" cy="158750"/>
        </p:xfrm>
        <a:graphic>
          <a:graphicData uri="http://schemas.openxmlformats.org/presentationml/2006/ole">
            <p:oleObj spid="_x0000_s9247" name="think-cell Slide" r:id="rId4" imgW="360" imgH="360" progId="">
              <p:embed/>
            </p:oleObj>
          </a:graphicData>
        </a:graphic>
      </p:graphicFrame>
      <p:sp>
        <p:nvSpPr>
          <p:cNvPr id="2" name="Titre 1"/>
          <p:cNvSpPr>
            <a:spLocks noGrp="1"/>
          </p:cNvSpPr>
          <p:nvPr>
            <p:ph type="title" hasCustomPrompt="1"/>
            <p:custDataLst>
              <p:tags r:id="rId2"/>
            </p:custDataLst>
          </p:nvPr>
        </p:nvSpPr>
        <p:spPr/>
        <p:txBody>
          <a:bodyPr/>
          <a:lstStyle>
            <a:lvl1pPr>
              <a:defRPr/>
            </a:lvl1pPr>
          </a:lstStyle>
          <a:p>
            <a:pPr lvl="0"/>
            <a:r>
              <a:rPr lang="en-US" noProof="0" dirty="0" smtClean="0"/>
              <a:t>Click to edit Master title style</a:t>
            </a:r>
          </a:p>
        </p:txBody>
      </p:sp>
    </p:spTree>
    <p:extLst>
      <p:ext uri="{BB962C8B-B14F-4D97-AF65-F5344CB8AC3E}">
        <p14:creationId xmlns:p14="http://schemas.microsoft.com/office/powerpoint/2010/main" xmlns="" val="3506722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ags" Target="../tags/tag1.xml"/><Relationship Id="rId26" Type="http://schemas.openxmlformats.org/officeDocument/2006/relationships/image" Target="../media/image2.png"/><Relationship Id="rId3" Type="http://schemas.openxmlformats.org/officeDocument/2006/relationships/slideLayout" Target="../slideLayouts/slideLayout3.xml"/><Relationship Id="rId21" Type="http://schemas.openxmlformats.org/officeDocument/2006/relationships/tags" Target="../tags/tag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vmlDrawing" Target="../drawings/vmlDrawing1.vml"/><Relationship Id="rId25" Type="http://schemas.openxmlformats.org/officeDocument/2006/relationships/oleObject" Target="../embeddings/oleObject1.bin"/><Relationship Id="rId2" Type="http://schemas.openxmlformats.org/officeDocument/2006/relationships/slideLayout" Target="../slideLayouts/slideLayout2.xml"/><Relationship Id="rId16" Type="http://schemas.openxmlformats.org/officeDocument/2006/relationships/theme" Target="../theme/theme1.xml"/><Relationship Id="rId20" Type="http://schemas.openxmlformats.org/officeDocument/2006/relationships/tags" Target="../tags/tag3.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6.xml"/><Relationship Id="rId10" Type="http://schemas.openxmlformats.org/officeDocument/2006/relationships/slideLayout" Target="../slideLayouts/slideLayout10.xml"/><Relationship Id="rId19"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nvGraphicFramePr>
        <p:xfrm>
          <a:off x="1" y="0"/>
          <a:ext cx="195384" cy="158750"/>
        </p:xfrm>
        <a:graphic>
          <a:graphicData uri="http://schemas.openxmlformats.org/presentationml/2006/ole">
            <p:oleObj spid="_x0000_s1055" name="think-cell Slide" r:id="rId25" imgW="360" imgH="360" progId="">
              <p:embed/>
            </p:oleObj>
          </a:graphicData>
        </a:graphic>
      </p:graphicFrame>
      <p:sp>
        <p:nvSpPr>
          <p:cNvPr id="2" name="Title Placeholder 1"/>
          <p:cNvSpPr>
            <a:spLocks noGrp="1"/>
          </p:cNvSpPr>
          <p:nvPr>
            <p:ph type="title"/>
            <p:custDataLst>
              <p:tags r:id="rId18"/>
            </p:custDataLst>
          </p:nvPr>
        </p:nvSpPr>
        <p:spPr>
          <a:xfrm>
            <a:off x="17" y="4"/>
            <a:ext cx="12191999" cy="1002135"/>
          </a:xfrm>
          <a:prstGeom prst="rect">
            <a:avLst/>
          </a:prstGeom>
        </p:spPr>
        <p:txBody>
          <a:bodyPr vert="horz" lIns="297529" tIns="33059" rIns="165294" bIns="33059" rtlCol="0" anchor="ctr">
            <a:noAutofit/>
          </a:bodyPr>
          <a:lstStyle/>
          <a:p>
            <a:r>
              <a:rPr lang="fr-FR" noProof="0" smtClean="0"/>
              <a:t>Cliquez pour modifier le style du titre</a:t>
            </a:r>
            <a:endParaRPr lang="en-US" noProof="0" dirty="0"/>
          </a:p>
        </p:txBody>
      </p:sp>
      <p:sp>
        <p:nvSpPr>
          <p:cNvPr id="3" name="Text Placeholder 2"/>
          <p:cNvSpPr>
            <a:spLocks noGrp="1"/>
          </p:cNvSpPr>
          <p:nvPr>
            <p:ph type="body" idx="1"/>
            <p:custDataLst>
              <p:tags r:id="rId19"/>
            </p:custDataLst>
          </p:nvPr>
        </p:nvSpPr>
        <p:spPr>
          <a:xfrm>
            <a:off x="398037" y="1501977"/>
            <a:ext cx="11616153" cy="4636540"/>
          </a:xfrm>
          <a:prstGeom prst="rect">
            <a:avLst/>
          </a:prstGeom>
        </p:spPr>
        <p:txBody>
          <a:bodyPr vert="horz" lIns="108000" tIns="72000" rIns="72000" bIns="72000" rtlCol="0">
            <a:noAutofit/>
          </a:body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11" name="TextBox 10"/>
          <p:cNvSpPr txBox="1"/>
          <p:nvPr>
            <p:custDataLst>
              <p:tags r:id="rId20"/>
            </p:custDataLst>
          </p:nvPr>
        </p:nvSpPr>
        <p:spPr>
          <a:xfrm>
            <a:off x="11788151" y="6661691"/>
            <a:ext cx="110607" cy="107722"/>
          </a:xfrm>
          <a:prstGeom prst="rect">
            <a:avLst/>
          </a:prstGeom>
          <a:noFill/>
        </p:spPr>
        <p:txBody>
          <a:bodyPr wrap="none" lIns="0" tIns="0" rIns="0" bIns="0" rtlCol="0" anchor="ctr">
            <a:spAutoFit/>
          </a:bodyPr>
          <a:lstStyle/>
          <a:p>
            <a:pPr algn="ctr" defTabSz="957756"/>
            <a:fld id="{6A895693-0027-4F28-9367-92E39A51F51C}" type="slidenum">
              <a:rPr lang="en-US" sz="700">
                <a:solidFill>
                  <a:srgbClr val="998C85"/>
                </a:solidFill>
              </a:rPr>
              <a:pPr algn="ctr" defTabSz="957756"/>
              <a:t>‹#›</a:t>
            </a:fld>
            <a:endParaRPr lang="en-US" sz="700" dirty="0">
              <a:solidFill>
                <a:srgbClr val="998C85"/>
              </a:solidFill>
            </a:endParaRPr>
          </a:p>
        </p:txBody>
      </p:sp>
      <p:sp>
        <p:nvSpPr>
          <p:cNvPr id="9" name="Freeform 4"/>
          <p:cNvSpPr>
            <a:spLocks/>
          </p:cNvSpPr>
          <p:nvPr>
            <p:custDataLst>
              <p:tags r:id="rId21"/>
            </p:custDataLst>
          </p:nvPr>
        </p:nvSpPr>
        <p:spPr bwMode="auto">
          <a:xfrm>
            <a:off x="18" y="676402"/>
            <a:ext cx="12191999" cy="728122"/>
          </a:xfrm>
          <a:custGeom>
            <a:avLst/>
            <a:gdLst/>
            <a:ahLst/>
            <a:cxnLst>
              <a:cxn ang="0">
                <a:pos x="2965" y="93"/>
              </a:cxn>
              <a:cxn ang="0">
                <a:pos x="303" y="93"/>
              </a:cxn>
              <a:cxn ang="0">
                <a:pos x="151" y="187"/>
              </a:cxn>
              <a:cxn ang="0">
                <a:pos x="0" y="93"/>
              </a:cxn>
              <a:cxn ang="0">
                <a:pos x="0" y="112"/>
              </a:cxn>
              <a:cxn ang="0">
                <a:pos x="151" y="205"/>
              </a:cxn>
              <a:cxn ang="0">
                <a:pos x="303" y="112"/>
              </a:cxn>
              <a:cxn ang="0">
                <a:pos x="2965" y="112"/>
              </a:cxn>
              <a:cxn ang="0">
                <a:pos x="3118" y="19"/>
              </a:cxn>
              <a:cxn ang="0">
                <a:pos x="3118" y="0"/>
              </a:cxn>
              <a:cxn ang="0">
                <a:pos x="2965" y="93"/>
              </a:cxn>
            </a:cxnLst>
            <a:rect l="0" t="0" r="r" b="b"/>
            <a:pathLst>
              <a:path w="3118" h="205">
                <a:moveTo>
                  <a:pt x="2965" y="93"/>
                </a:moveTo>
                <a:cubicBezTo>
                  <a:pt x="303" y="93"/>
                  <a:pt x="303" y="93"/>
                  <a:pt x="303" y="93"/>
                </a:cubicBezTo>
                <a:cubicBezTo>
                  <a:pt x="183" y="93"/>
                  <a:pt x="151" y="187"/>
                  <a:pt x="151" y="187"/>
                </a:cubicBezTo>
                <a:cubicBezTo>
                  <a:pt x="151" y="187"/>
                  <a:pt x="119" y="93"/>
                  <a:pt x="0" y="93"/>
                </a:cubicBezTo>
                <a:cubicBezTo>
                  <a:pt x="0" y="112"/>
                  <a:pt x="0" y="112"/>
                  <a:pt x="0" y="112"/>
                </a:cubicBezTo>
                <a:cubicBezTo>
                  <a:pt x="119" y="112"/>
                  <a:pt x="151" y="205"/>
                  <a:pt x="151" y="205"/>
                </a:cubicBezTo>
                <a:cubicBezTo>
                  <a:pt x="151" y="205"/>
                  <a:pt x="183" y="112"/>
                  <a:pt x="303" y="112"/>
                </a:cubicBezTo>
                <a:cubicBezTo>
                  <a:pt x="2965" y="112"/>
                  <a:pt x="2965" y="112"/>
                  <a:pt x="2965" y="112"/>
                </a:cubicBezTo>
                <a:cubicBezTo>
                  <a:pt x="3085" y="112"/>
                  <a:pt x="3118" y="19"/>
                  <a:pt x="3118" y="19"/>
                </a:cubicBezTo>
                <a:cubicBezTo>
                  <a:pt x="3118" y="0"/>
                  <a:pt x="3118" y="0"/>
                  <a:pt x="3118" y="0"/>
                </a:cubicBezTo>
                <a:cubicBezTo>
                  <a:pt x="3118" y="0"/>
                  <a:pt x="3085" y="93"/>
                  <a:pt x="2965" y="93"/>
                </a:cubicBezTo>
                <a:close/>
              </a:path>
            </a:pathLst>
          </a:custGeom>
          <a:solidFill>
            <a:schemeClr val="accent5"/>
          </a:solidFill>
          <a:ln w="9525">
            <a:noFill/>
            <a:round/>
            <a:headEnd/>
            <a:tailEnd/>
          </a:ln>
          <a:effectLst>
            <a:outerShdw blurRad="50800" dist="25400" dir="5400000" algn="t" rotWithShape="0">
              <a:prstClr val="black">
                <a:alpha val="31000"/>
              </a:prstClr>
            </a:outerShdw>
          </a:effectLst>
        </p:spPr>
        <p:txBody>
          <a:bodyPr vert="horz" wrap="square" lIns="99563" tIns="49782" rIns="99563" bIns="49782" numCol="1" anchor="t" anchorCtr="0" compatLnSpc="1">
            <a:prstTxWarp prst="textNoShape">
              <a:avLst/>
            </a:prstTxWarp>
          </a:bodyPr>
          <a:lstStyle/>
          <a:p>
            <a:pPr defTabSz="957756"/>
            <a:endParaRPr lang="fr-FR" sz="1900">
              <a:solidFill>
                <a:srgbClr val="263147"/>
              </a:solidFill>
            </a:endParaRPr>
          </a:p>
        </p:txBody>
      </p:sp>
      <p:sp>
        <p:nvSpPr>
          <p:cNvPr id="12" name="Rectangle 11"/>
          <p:cNvSpPr>
            <a:spLocks noChangeArrowheads="1"/>
          </p:cNvSpPr>
          <p:nvPr>
            <p:custDataLst>
              <p:tags r:id="rId22"/>
            </p:custDataLst>
          </p:nvPr>
        </p:nvSpPr>
        <p:spPr bwMode="auto">
          <a:xfrm>
            <a:off x="8297642" y="6623427"/>
            <a:ext cx="3274639" cy="183503"/>
          </a:xfrm>
          <a:prstGeom prst="rect">
            <a:avLst/>
          </a:prstGeom>
          <a:noFill/>
          <a:ln w="19050">
            <a:noFill/>
            <a:miter lim="800000"/>
            <a:headEnd/>
            <a:tailEnd/>
          </a:ln>
          <a:effectLst/>
        </p:spPr>
        <p:txBody>
          <a:bodyPr wrap="square" lIns="35997" tIns="35997" rIns="35997" bIns="35997" anchor="b" anchorCtr="0">
            <a:noAutofit/>
          </a:bodyPr>
          <a:lstStyle/>
          <a:p>
            <a:pPr algn="r" defTabSz="995445" eaLnBrk="0" hangingPunct="0">
              <a:lnSpc>
                <a:spcPct val="90000"/>
              </a:lnSpc>
              <a:spcBef>
                <a:spcPct val="10000"/>
              </a:spcBef>
              <a:defRPr/>
            </a:pPr>
            <a:r>
              <a:rPr lang="en-US" altLang="en-US" sz="700" dirty="0">
                <a:solidFill>
                  <a:srgbClr val="998C85"/>
                </a:solidFill>
                <a:cs typeface="Helvetica Light"/>
              </a:rPr>
              <a:t>Copyright © </a:t>
            </a:r>
            <a:r>
              <a:rPr lang="en-US" altLang="en-US" sz="700" dirty="0" err="1">
                <a:solidFill>
                  <a:srgbClr val="998C85"/>
                </a:solidFill>
                <a:cs typeface="Helvetica Light"/>
              </a:rPr>
              <a:t>Capgemini</a:t>
            </a:r>
            <a:r>
              <a:rPr lang="en-US" altLang="en-US" sz="700" dirty="0">
                <a:solidFill>
                  <a:srgbClr val="998C85"/>
                </a:solidFill>
                <a:cs typeface="Helvetica Light"/>
              </a:rPr>
              <a:t> 2015. All Rights Reserved</a:t>
            </a:r>
          </a:p>
        </p:txBody>
      </p:sp>
      <p:pic>
        <p:nvPicPr>
          <p:cNvPr id="14" name="Picture 103" descr="C:\Users\UserSim\Desktop\Capgemini\Capgemini_logo_cmyk.png"/>
          <p:cNvPicPr>
            <a:picLocks noChangeAspect="1" noChangeArrowheads="1"/>
          </p:cNvPicPr>
          <p:nvPr>
            <p:custDataLst>
              <p:tags r:id="rId23"/>
            </p:custDataLst>
          </p:nvPr>
        </p:nvPicPr>
        <p:blipFill>
          <a:blip r:embed="rId26" cstate="email"/>
          <a:srcRect/>
          <a:stretch>
            <a:fillRect/>
          </a:stretch>
        </p:blipFill>
        <p:spPr bwMode="auto">
          <a:xfrm>
            <a:off x="195655" y="6443187"/>
            <a:ext cx="1613064" cy="320682"/>
          </a:xfrm>
          <a:prstGeom prst="rect">
            <a:avLst/>
          </a:prstGeom>
          <a:noFill/>
        </p:spPr>
      </p:pic>
      <p:cxnSp>
        <p:nvCxnSpPr>
          <p:cNvPr id="15" name="Straight Connector 5"/>
          <p:cNvCxnSpPr/>
          <p:nvPr>
            <p:custDataLst>
              <p:tags r:id="rId24"/>
            </p:custDataLst>
          </p:nvPr>
        </p:nvCxnSpPr>
        <p:spPr>
          <a:xfrm flipH="1">
            <a:off x="18" y="6362700"/>
            <a:ext cx="12191999" cy="0"/>
          </a:xfrm>
          <a:prstGeom prst="line">
            <a:avLst/>
          </a:prstGeom>
          <a:ln w="9525" cmpd="sng">
            <a:solidFill>
              <a:schemeClr val="accent5"/>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28463350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2" r:id="rId11"/>
    <p:sldLayoutId id="2147483673" r:id="rId12"/>
    <p:sldLayoutId id="2147483674" r:id="rId13"/>
    <p:sldLayoutId id="2147483675" r:id="rId14"/>
    <p:sldLayoutId id="2147483676" r:id="rId15"/>
  </p:sldLayoutIdLst>
  <p:timing>
    <p:tnLst>
      <p:par>
        <p:cTn id="1" dur="indefinite" restart="never" nodeType="tmRoot"/>
      </p:par>
    </p:tnLst>
  </p:timing>
  <p:hf sldNum="0" hdr="0" dt="0"/>
  <p:txStyles>
    <p:titleStyle>
      <a:lvl1pPr algn="l" defTabSz="914342" rtl="0" eaLnBrk="1" latinLnBrk="0" hangingPunct="1">
        <a:lnSpc>
          <a:spcPct val="85000"/>
        </a:lnSpc>
        <a:spcBef>
          <a:spcPct val="0"/>
        </a:spcBef>
        <a:buNone/>
        <a:defRPr sz="3200" b="0" kern="1200">
          <a:solidFill>
            <a:schemeClr val="tx1"/>
          </a:solidFill>
          <a:latin typeface="+mj-lt"/>
          <a:ea typeface="+mj-ea"/>
          <a:cs typeface="+mj-cs"/>
        </a:defRPr>
      </a:lvl1pPr>
    </p:titleStyle>
    <p:bodyStyle>
      <a:lvl1pPr marL="166189" indent="-166189" algn="l" defTabSz="914342" rtl="0" eaLnBrk="1" latinLnBrk="0" hangingPunct="1">
        <a:lnSpc>
          <a:spcPct val="90000"/>
        </a:lnSpc>
        <a:spcBef>
          <a:spcPts val="0"/>
        </a:spcBef>
        <a:spcAft>
          <a:spcPts val="600"/>
        </a:spcAft>
        <a:buClr>
          <a:schemeClr val="accent5"/>
        </a:buClr>
        <a:buFont typeface="Wingdings" pitchFamily="2" charset="2"/>
        <a:buChar char="§"/>
        <a:defRPr sz="2200" b="0" kern="1200">
          <a:solidFill>
            <a:schemeClr val="tx2">
              <a:lumMod val="50000"/>
            </a:schemeClr>
          </a:solidFill>
          <a:latin typeface="+mn-lt"/>
          <a:ea typeface="+mn-ea"/>
          <a:cs typeface="+mn-cs"/>
        </a:defRPr>
      </a:lvl1pPr>
      <a:lvl2pPr marL="355600" indent="-180975" algn="l" defTabSz="914342" rtl="0" eaLnBrk="1" latinLnBrk="0" hangingPunct="1">
        <a:lnSpc>
          <a:spcPct val="90000"/>
        </a:lnSpc>
        <a:spcBef>
          <a:spcPts val="0"/>
        </a:spcBef>
        <a:spcAft>
          <a:spcPts val="600"/>
        </a:spcAft>
        <a:buClr>
          <a:schemeClr val="accent3"/>
        </a:buClr>
        <a:buFont typeface="Wingdings" pitchFamily="2" charset="2"/>
        <a:buChar char="§"/>
        <a:defRPr sz="1800" kern="1200">
          <a:solidFill>
            <a:schemeClr val="tx2">
              <a:lumMod val="50000"/>
            </a:schemeClr>
          </a:solidFill>
          <a:latin typeface="+mn-lt"/>
          <a:ea typeface="+mn-ea"/>
          <a:cs typeface="+mn-cs"/>
        </a:defRPr>
      </a:lvl2pPr>
      <a:lvl3pPr marL="536575" indent="-165100" algn="l" defTabSz="914342" rtl="0" eaLnBrk="1" latinLnBrk="0" hangingPunct="1">
        <a:lnSpc>
          <a:spcPct val="90000"/>
        </a:lnSpc>
        <a:spcBef>
          <a:spcPts val="0"/>
        </a:spcBef>
        <a:spcAft>
          <a:spcPts val="600"/>
        </a:spcAft>
        <a:buClr>
          <a:schemeClr val="accent2"/>
        </a:buClr>
        <a:buFont typeface="Arial" pitchFamily="34" charset="0"/>
        <a:buChar char="•"/>
        <a:defRPr sz="1600" kern="1200">
          <a:solidFill>
            <a:schemeClr val="tx2">
              <a:lumMod val="50000"/>
            </a:schemeClr>
          </a:solidFill>
          <a:latin typeface="+mn-lt"/>
          <a:ea typeface="+mn-ea"/>
          <a:cs typeface="+mn-cs"/>
        </a:defRPr>
      </a:lvl3pPr>
      <a:lvl4pPr marL="711200" indent="-165100" algn="l" defTabSz="914342" rtl="0" eaLnBrk="1" latinLnBrk="0" hangingPunct="1">
        <a:lnSpc>
          <a:spcPct val="90000"/>
        </a:lnSpc>
        <a:spcBef>
          <a:spcPts val="0"/>
        </a:spcBef>
        <a:spcAft>
          <a:spcPts val="600"/>
        </a:spcAft>
        <a:buClr>
          <a:schemeClr val="bg2"/>
        </a:buClr>
        <a:buFont typeface="Arial" pitchFamily="34" charset="0"/>
        <a:buChar char="–"/>
        <a:defRPr sz="1400" kern="1200">
          <a:solidFill>
            <a:schemeClr val="tx2">
              <a:lumMod val="50000"/>
            </a:schemeClr>
          </a:solidFill>
          <a:latin typeface="+mn-lt"/>
          <a:ea typeface="+mn-ea"/>
          <a:cs typeface="+mn-cs"/>
        </a:defRPr>
      </a:lvl4pPr>
      <a:lvl5pPr marL="1609624" indent="-193663" algn="l" defTabSz="914342" rtl="0" eaLnBrk="1" latinLnBrk="0" hangingPunct="1">
        <a:spcBef>
          <a:spcPts val="0"/>
        </a:spcBef>
        <a:buClr>
          <a:srgbClr val="B1B1B1"/>
        </a:buClr>
        <a:buFont typeface="Arial" pitchFamily="34" charset="0"/>
        <a:buChar char="–"/>
        <a:defRPr sz="1700" kern="1200">
          <a:solidFill>
            <a:srgbClr val="494949"/>
          </a:solidFill>
          <a:latin typeface="+mn-lt"/>
          <a:ea typeface="+mn-ea"/>
          <a:cs typeface="+mn-cs"/>
        </a:defRPr>
      </a:lvl5pPr>
      <a:lvl6pPr marL="2514441"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12"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83"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54"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342" rtl="0" eaLnBrk="1" latinLnBrk="0" hangingPunct="1">
        <a:defRPr sz="1800" kern="1200">
          <a:solidFill>
            <a:schemeClr val="tx1"/>
          </a:solidFill>
          <a:latin typeface="+mn-lt"/>
          <a:ea typeface="+mn-ea"/>
          <a:cs typeface="+mn-cs"/>
        </a:defRPr>
      </a:lvl1pPr>
      <a:lvl2pPr marL="457171" algn="l" defTabSz="914342" rtl="0" eaLnBrk="1" latinLnBrk="0" hangingPunct="1">
        <a:defRPr sz="1800" kern="1200">
          <a:solidFill>
            <a:schemeClr val="tx1"/>
          </a:solidFill>
          <a:latin typeface="+mn-lt"/>
          <a:ea typeface="+mn-ea"/>
          <a:cs typeface="+mn-cs"/>
        </a:defRPr>
      </a:lvl2pPr>
      <a:lvl3pPr marL="914342" algn="l" defTabSz="914342" rtl="0" eaLnBrk="1" latinLnBrk="0" hangingPunct="1">
        <a:defRPr sz="1800" kern="1200">
          <a:solidFill>
            <a:schemeClr val="tx1"/>
          </a:solidFill>
          <a:latin typeface="+mn-lt"/>
          <a:ea typeface="+mn-ea"/>
          <a:cs typeface="+mn-cs"/>
        </a:defRPr>
      </a:lvl3pPr>
      <a:lvl4pPr marL="1371513" algn="l" defTabSz="914342" rtl="0" eaLnBrk="1" latinLnBrk="0" hangingPunct="1">
        <a:defRPr sz="1800" kern="1200">
          <a:solidFill>
            <a:schemeClr val="tx1"/>
          </a:solidFill>
          <a:latin typeface="+mn-lt"/>
          <a:ea typeface="+mn-ea"/>
          <a:cs typeface="+mn-cs"/>
        </a:defRPr>
      </a:lvl4pPr>
      <a:lvl5pPr marL="1828684" algn="l" defTabSz="914342" rtl="0" eaLnBrk="1" latinLnBrk="0" hangingPunct="1">
        <a:defRPr sz="1800" kern="1200">
          <a:solidFill>
            <a:schemeClr val="tx1"/>
          </a:solidFill>
          <a:latin typeface="+mn-lt"/>
          <a:ea typeface="+mn-ea"/>
          <a:cs typeface="+mn-cs"/>
        </a:defRPr>
      </a:lvl5pPr>
      <a:lvl6pPr marL="2285855" algn="l" defTabSz="914342" rtl="0" eaLnBrk="1" latinLnBrk="0" hangingPunct="1">
        <a:defRPr sz="1800" kern="1200">
          <a:solidFill>
            <a:schemeClr val="tx1"/>
          </a:solidFill>
          <a:latin typeface="+mn-lt"/>
          <a:ea typeface="+mn-ea"/>
          <a:cs typeface="+mn-cs"/>
        </a:defRPr>
      </a:lvl6pPr>
      <a:lvl7pPr marL="2743026" algn="l" defTabSz="914342" rtl="0" eaLnBrk="1" latinLnBrk="0" hangingPunct="1">
        <a:defRPr sz="1800" kern="1200">
          <a:solidFill>
            <a:schemeClr val="tx1"/>
          </a:solidFill>
          <a:latin typeface="+mn-lt"/>
          <a:ea typeface="+mn-ea"/>
          <a:cs typeface="+mn-cs"/>
        </a:defRPr>
      </a:lvl7pPr>
      <a:lvl8pPr marL="3200198" algn="l" defTabSz="914342" rtl="0" eaLnBrk="1" latinLnBrk="0" hangingPunct="1">
        <a:defRPr sz="1800" kern="1200">
          <a:solidFill>
            <a:schemeClr val="tx1"/>
          </a:solidFill>
          <a:latin typeface="+mn-lt"/>
          <a:ea typeface="+mn-ea"/>
          <a:cs typeface="+mn-cs"/>
        </a:defRPr>
      </a:lvl8pPr>
      <a:lvl9pPr marL="3657369" algn="l" defTabSz="91434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6.gif"/><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36.gif"/><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37.gif"/><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jpe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jpeg"/><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46.jpeg"/><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hyperlink" Target="http://4.bp.blogspot.com/-SBbEVZ50byM/UA48n_TRllI/AAAAAAAAAMc/WwUrjDgWQv4/s1600/sata-power-cable.jpg" TargetMode="Externa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Hardware Fundamentals</a:t>
            </a:r>
            <a:endParaRPr lang="en-US" dirty="0"/>
          </a:p>
        </p:txBody>
      </p:sp>
      <p:sp>
        <p:nvSpPr>
          <p:cNvPr id="3" name="TextBox 2"/>
          <p:cNvSpPr txBox="1"/>
          <p:nvPr/>
        </p:nvSpPr>
        <p:spPr>
          <a:xfrm>
            <a:off x="1120463" y="4172754"/>
            <a:ext cx="3837904" cy="2031325"/>
          </a:xfrm>
          <a:prstGeom prst="rect">
            <a:avLst/>
          </a:prstGeom>
          <a:noFill/>
        </p:spPr>
        <p:txBody>
          <a:bodyPr wrap="square" rtlCol="0">
            <a:spAutoFit/>
          </a:bodyPr>
          <a:lstStyle/>
          <a:p>
            <a:r>
              <a:rPr lang="en-US" b="1" dirty="0" err="1" smtClean="0">
                <a:solidFill>
                  <a:schemeClr val="bg2">
                    <a:lumMod val="75000"/>
                  </a:schemeClr>
                </a:solidFill>
              </a:rPr>
              <a:t>Sonu</a:t>
            </a:r>
            <a:r>
              <a:rPr lang="en-US" b="1" dirty="0" smtClean="0">
                <a:solidFill>
                  <a:schemeClr val="bg2">
                    <a:lumMod val="75000"/>
                  </a:schemeClr>
                </a:solidFill>
              </a:rPr>
              <a:t> </a:t>
            </a:r>
            <a:r>
              <a:rPr lang="en-US" b="1" dirty="0" err="1" smtClean="0">
                <a:solidFill>
                  <a:schemeClr val="bg2">
                    <a:lumMod val="75000"/>
                  </a:schemeClr>
                </a:solidFill>
              </a:rPr>
              <a:t>Verma</a:t>
            </a:r>
            <a:endParaRPr lang="en-US" b="1" dirty="0" smtClean="0">
              <a:solidFill>
                <a:schemeClr val="bg2">
                  <a:lumMod val="75000"/>
                </a:schemeClr>
              </a:solidFill>
            </a:endParaRPr>
          </a:p>
          <a:p>
            <a:r>
              <a:rPr lang="en-US" b="1" dirty="0" err="1" smtClean="0">
                <a:solidFill>
                  <a:schemeClr val="bg2">
                    <a:lumMod val="75000"/>
                  </a:schemeClr>
                </a:solidFill>
              </a:rPr>
              <a:t>Sonali</a:t>
            </a:r>
            <a:r>
              <a:rPr lang="en-US" b="1" dirty="0" smtClean="0">
                <a:solidFill>
                  <a:schemeClr val="bg2">
                    <a:lumMod val="75000"/>
                  </a:schemeClr>
                </a:solidFill>
              </a:rPr>
              <a:t> </a:t>
            </a:r>
            <a:r>
              <a:rPr lang="en-US" b="1" dirty="0" err="1" smtClean="0">
                <a:solidFill>
                  <a:schemeClr val="bg2">
                    <a:lumMod val="75000"/>
                  </a:schemeClr>
                </a:solidFill>
              </a:rPr>
              <a:t>Ambulkar</a:t>
            </a:r>
            <a:endParaRPr lang="en-US" b="1" dirty="0" smtClean="0">
              <a:solidFill>
                <a:schemeClr val="bg2">
                  <a:lumMod val="75000"/>
                </a:schemeClr>
              </a:solidFill>
            </a:endParaRPr>
          </a:p>
          <a:p>
            <a:r>
              <a:rPr lang="en-US" b="1" dirty="0" err="1" smtClean="0">
                <a:solidFill>
                  <a:schemeClr val="bg2">
                    <a:lumMod val="75000"/>
                  </a:schemeClr>
                </a:solidFill>
              </a:rPr>
              <a:t>Subhadip</a:t>
            </a:r>
            <a:r>
              <a:rPr lang="en-US" b="1" dirty="0" smtClean="0">
                <a:solidFill>
                  <a:schemeClr val="bg2">
                    <a:lumMod val="75000"/>
                  </a:schemeClr>
                </a:solidFill>
              </a:rPr>
              <a:t> Das</a:t>
            </a:r>
          </a:p>
          <a:p>
            <a:r>
              <a:rPr lang="en-US" b="1" dirty="0" err="1" smtClean="0">
                <a:solidFill>
                  <a:schemeClr val="bg2">
                    <a:lumMod val="75000"/>
                  </a:schemeClr>
                </a:solidFill>
              </a:rPr>
              <a:t>Subhra</a:t>
            </a:r>
            <a:r>
              <a:rPr lang="en-US" b="1" dirty="0">
                <a:solidFill>
                  <a:schemeClr val="bg2">
                    <a:lumMod val="75000"/>
                  </a:schemeClr>
                </a:solidFill>
              </a:rPr>
              <a:t> </a:t>
            </a:r>
            <a:r>
              <a:rPr lang="en-US" b="1" dirty="0" smtClean="0">
                <a:solidFill>
                  <a:schemeClr val="bg2">
                    <a:lumMod val="75000"/>
                  </a:schemeClr>
                </a:solidFill>
              </a:rPr>
              <a:t>Ghosh</a:t>
            </a:r>
          </a:p>
          <a:p>
            <a:r>
              <a:rPr lang="en-US" b="1" dirty="0" smtClean="0">
                <a:solidFill>
                  <a:schemeClr val="bg2">
                    <a:lumMod val="75000"/>
                  </a:schemeClr>
                </a:solidFill>
              </a:rPr>
              <a:t>Sushant Kumar</a:t>
            </a:r>
          </a:p>
          <a:p>
            <a:r>
              <a:rPr lang="en-US" b="1" dirty="0" err="1" smtClean="0">
                <a:solidFill>
                  <a:schemeClr val="bg2">
                    <a:lumMod val="75000"/>
                  </a:schemeClr>
                </a:solidFill>
              </a:rPr>
              <a:t>Soumi</a:t>
            </a:r>
            <a:r>
              <a:rPr lang="en-US" b="1" dirty="0" smtClean="0">
                <a:solidFill>
                  <a:schemeClr val="bg2">
                    <a:lumMod val="75000"/>
                  </a:schemeClr>
                </a:solidFill>
              </a:rPr>
              <a:t> </a:t>
            </a:r>
            <a:r>
              <a:rPr lang="en-US" b="1" dirty="0" err="1" smtClean="0">
                <a:solidFill>
                  <a:schemeClr val="bg2">
                    <a:lumMod val="75000"/>
                  </a:schemeClr>
                </a:solidFill>
              </a:rPr>
              <a:t>Khatua</a:t>
            </a:r>
            <a:endParaRPr lang="en-US" b="1" dirty="0" smtClean="0">
              <a:solidFill>
                <a:schemeClr val="bg2">
                  <a:lumMod val="75000"/>
                </a:schemeClr>
              </a:solidFill>
            </a:endParaRPr>
          </a:p>
          <a:p>
            <a:r>
              <a:rPr lang="en-US" b="1" dirty="0" err="1" smtClean="0">
                <a:solidFill>
                  <a:schemeClr val="bg2">
                    <a:lumMod val="75000"/>
                  </a:schemeClr>
                </a:solidFill>
              </a:rPr>
              <a:t>Swarnadeep</a:t>
            </a:r>
            <a:r>
              <a:rPr lang="en-US" b="1" dirty="0" smtClean="0">
                <a:solidFill>
                  <a:schemeClr val="bg2">
                    <a:lumMod val="75000"/>
                  </a:schemeClr>
                </a:solidFill>
              </a:rPr>
              <a:t> Das</a:t>
            </a:r>
          </a:p>
        </p:txBody>
      </p:sp>
    </p:spTree>
    <p:extLst>
      <p:ext uri="{BB962C8B-B14F-4D97-AF65-F5344CB8AC3E}">
        <p14:creationId xmlns:p14="http://schemas.microsoft.com/office/powerpoint/2010/main" xmlns="" val="1788750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INPUT DEVICES</a:t>
            </a:r>
            <a:endParaRPr lang="en-US" dirty="0"/>
          </a:p>
        </p:txBody>
      </p:sp>
      <p:pic>
        <p:nvPicPr>
          <p:cNvPr id="18434" name="Picture 2"/>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rcRect/>
          <a:stretch>
            <a:fillRect/>
          </a:stretch>
        </p:blipFill>
        <p:spPr bwMode="auto">
          <a:xfrm>
            <a:off x="231038" y="1970469"/>
            <a:ext cx="11604647" cy="464927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18437" name="Picture 5"/>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665928" y="2086377"/>
            <a:ext cx="7186410" cy="4086429"/>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464012" y="1346673"/>
            <a:ext cx="7031865" cy="523220"/>
          </a:xfrm>
          <a:prstGeom prst="rect">
            <a:avLst/>
          </a:prstGeom>
          <a:noFill/>
        </p:spPr>
        <p:txBody>
          <a:bodyPr wrap="square" rtlCol="0">
            <a:spAutoFit/>
          </a:bodyPr>
          <a:lstStyle/>
          <a:p>
            <a:r>
              <a:rPr lang="en-US" sz="2800" dirty="0">
                <a:solidFill>
                  <a:schemeClr val="accent2"/>
                </a:solidFill>
              </a:rPr>
              <a:t>Mouse connector pins and </a:t>
            </a:r>
            <a:r>
              <a:rPr lang="en-US" sz="2800" dirty="0" smtClean="0">
                <a:solidFill>
                  <a:schemeClr val="accent2"/>
                </a:solidFill>
              </a:rPr>
              <a:t>details</a:t>
            </a:r>
          </a:p>
        </p:txBody>
      </p:sp>
    </p:spTree>
    <p:extLst>
      <p:ext uri="{BB962C8B-B14F-4D97-AF65-F5344CB8AC3E}">
        <p14:creationId xmlns:p14="http://schemas.microsoft.com/office/powerpoint/2010/main" xmlns="" val="25826390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INPUT DEVICES.</a:t>
            </a:r>
            <a:endParaRPr lang="en-US" dirty="0"/>
          </a:p>
        </p:txBody>
      </p:sp>
      <p:sp>
        <p:nvSpPr>
          <p:cNvPr id="3" name="Content Placeholder 2"/>
          <p:cNvSpPr>
            <a:spLocks noGrp="1"/>
          </p:cNvSpPr>
          <p:nvPr>
            <p:ph idx="1"/>
          </p:nvPr>
        </p:nvSpPr>
        <p:spPr>
          <a:xfrm>
            <a:off x="398021" y="2240924"/>
            <a:ext cx="11793979" cy="3897592"/>
          </a:xfrm>
        </p:spPr>
        <p:txBody>
          <a:bodyPr/>
          <a:lstStyle/>
          <a:p>
            <a:r>
              <a:rPr lang="en-US" dirty="0" smtClean="0"/>
              <a:t>Flatbed scanner</a:t>
            </a:r>
            <a:endParaRPr lang="en-US" dirty="0"/>
          </a:p>
        </p:txBody>
      </p:sp>
      <p:sp>
        <p:nvSpPr>
          <p:cNvPr id="4" name="Text Placeholder 3"/>
          <p:cNvSpPr>
            <a:spLocks noGrp="1"/>
          </p:cNvSpPr>
          <p:nvPr>
            <p:ph type="body" sz="quarter" idx="11"/>
          </p:nvPr>
        </p:nvSpPr>
        <p:spPr/>
        <p:txBody>
          <a:bodyPr/>
          <a:lstStyle/>
          <a:p>
            <a:r>
              <a:rPr lang="en-US" b="0" dirty="0"/>
              <a:t>A scanner is a device that captures images from photographic prints, posters, magazine pages, and similar sources for computer editing and display.</a:t>
            </a:r>
            <a:endParaRPr lang="en-US" dirty="0"/>
          </a:p>
        </p:txBody>
      </p:sp>
      <p:pic>
        <p:nvPicPr>
          <p:cNvPr id="21506" name="Picture 2" descr="Image result for flatbed scanner workin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331855" y="2562896"/>
            <a:ext cx="5756856" cy="3734873"/>
          </a:xfrm>
          <a:prstGeom prst="rect">
            <a:avLst/>
          </a:prstGeom>
          <a:noFill/>
          <a:extLst>
            <a:ext uri="{909E8E84-426E-40DD-AFC4-6F175D3DCCD1}">
              <a14:hiddenFill xmlns:a14="http://schemas.microsoft.com/office/drawing/2010/main" xmlns="">
                <a:solidFill>
                  <a:srgbClr val="FFFFFF"/>
                </a:solidFill>
              </a14:hiddenFill>
            </a:ext>
          </a:extLst>
        </p:spPr>
      </p:pic>
      <p:sp>
        <p:nvSpPr>
          <p:cNvPr id="5" name="TextBox 4"/>
          <p:cNvSpPr txBox="1"/>
          <p:nvPr/>
        </p:nvSpPr>
        <p:spPr>
          <a:xfrm>
            <a:off x="1068946" y="2794714"/>
            <a:ext cx="3966693" cy="2822311"/>
          </a:xfrm>
          <a:prstGeom prst="rect">
            <a:avLst/>
          </a:prstGeom>
          <a:noFill/>
        </p:spPr>
        <p:txBody>
          <a:bodyPr wrap="square" rtlCol="0">
            <a:spAutoFit/>
          </a:bodyPr>
          <a:lstStyle/>
          <a:p>
            <a:pPr defTabSz="914342">
              <a:lnSpc>
                <a:spcPct val="90000"/>
              </a:lnSpc>
              <a:spcAft>
                <a:spcPts val="600"/>
              </a:spcAft>
              <a:buClr>
                <a:schemeClr val="accent5"/>
              </a:buClr>
            </a:pPr>
            <a:r>
              <a:rPr lang="en-US" sz="2200" dirty="0">
                <a:solidFill>
                  <a:schemeClr val="tx2">
                    <a:lumMod val="50000"/>
                  </a:schemeClr>
                </a:solidFill>
              </a:rPr>
              <a:t>A type of optical scanner that consists of a flat surface on which you lay </a:t>
            </a:r>
            <a:br>
              <a:rPr lang="en-US" sz="2200" dirty="0">
                <a:solidFill>
                  <a:schemeClr val="tx2">
                    <a:lumMod val="50000"/>
                  </a:schemeClr>
                </a:solidFill>
              </a:rPr>
            </a:br>
            <a:r>
              <a:rPr lang="en-US" sz="2200" dirty="0">
                <a:solidFill>
                  <a:schemeClr val="tx2">
                    <a:lumMod val="50000"/>
                  </a:schemeClr>
                </a:solidFill>
              </a:rPr>
              <a:t>documents to be scanned. Flatbed scanners are particularly effective for bound.</a:t>
            </a:r>
            <a:br>
              <a:rPr lang="en-US" sz="2200" dirty="0">
                <a:solidFill>
                  <a:schemeClr val="tx2">
                    <a:lumMod val="50000"/>
                  </a:schemeClr>
                </a:solidFill>
              </a:rPr>
            </a:br>
            <a:endParaRPr lang="en-US" sz="2200" dirty="0">
              <a:solidFill>
                <a:schemeClr val="tx2">
                  <a:lumMod val="50000"/>
                </a:schemeClr>
              </a:solidFill>
            </a:endParaRPr>
          </a:p>
          <a:p>
            <a:endParaRPr lang="en-US" sz="1400" dirty="0" err="1" smtClean="0">
              <a:solidFill>
                <a:schemeClr val="tx2">
                  <a:lumMod val="50000"/>
                </a:schemeClr>
              </a:solidFill>
            </a:endParaRPr>
          </a:p>
        </p:txBody>
      </p:sp>
    </p:spTree>
    <p:extLst>
      <p:ext uri="{BB962C8B-B14F-4D97-AF65-F5344CB8AC3E}">
        <p14:creationId xmlns:p14="http://schemas.microsoft.com/office/powerpoint/2010/main" xmlns="" val="28915731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O</a:t>
            </a:r>
            <a:r>
              <a:rPr lang="en-US" dirty="0" smtClean="0"/>
              <a:t>UTPUT DEVICES</a:t>
            </a:r>
            <a:endParaRPr lang="en-US" dirty="0"/>
          </a:p>
        </p:txBody>
      </p:sp>
    </p:spTree>
    <p:extLst>
      <p:ext uri="{BB962C8B-B14F-4D97-AF65-F5344CB8AC3E}">
        <p14:creationId xmlns:p14="http://schemas.microsoft.com/office/powerpoint/2010/main" xmlns="" val="287598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 DEVICES</a:t>
            </a:r>
            <a:endParaRPr lang="en-US" dirty="0"/>
          </a:p>
        </p:txBody>
      </p:sp>
      <p:sp>
        <p:nvSpPr>
          <p:cNvPr id="4" name="Text Placeholder 3"/>
          <p:cNvSpPr>
            <a:spLocks noGrp="1"/>
          </p:cNvSpPr>
          <p:nvPr>
            <p:ph sz="quarter" idx="10"/>
          </p:nvPr>
        </p:nvSpPr>
        <p:spPr/>
        <p:txBody>
          <a:bodyPr/>
          <a:lstStyle/>
          <a:p>
            <a:pPr marL="0" indent="0">
              <a:buNone/>
            </a:pPr>
            <a:r>
              <a:rPr lang="en-US" sz="2800" dirty="0">
                <a:solidFill>
                  <a:schemeClr val="accent2"/>
                </a:solidFill>
              </a:rPr>
              <a:t>Ink Jet Printer</a:t>
            </a:r>
          </a:p>
        </p:txBody>
      </p:sp>
      <p:pic>
        <p:nvPicPr>
          <p:cNvPr id="20482" name="Picture 2" descr="C:\Users\sonuverm\Downloads\ink jet printer.pn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3451537" y="1867437"/>
            <a:ext cx="7482625" cy="4142199"/>
          </a:xfrm>
          <a:prstGeom prst="rect">
            <a:avLst/>
          </a:prstGeom>
          <a:noFill/>
          <a:extLst>
            <a:ext uri="{909E8E84-426E-40DD-AFC4-6F175D3DCCD1}">
              <a14:hiddenFill xmlns:a14="http://schemas.microsoft.com/office/drawing/2010/main" xmlns="">
                <a:solidFill>
                  <a:srgbClr val="FFFFFF"/>
                </a:solidFill>
              </a14:hiddenFill>
            </a:ext>
          </a:extLst>
        </p:spPr>
      </p:pic>
      <p:sp>
        <p:nvSpPr>
          <p:cNvPr id="5" name="TextBox 4"/>
          <p:cNvSpPr txBox="1"/>
          <p:nvPr/>
        </p:nvSpPr>
        <p:spPr>
          <a:xfrm>
            <a:off x="463639" y="2279561"/>
            <a:ext cx="3271234" cy="3139321"/>
          </a:xfrm>
          <a:prstGeom prst="rect">
            <a:avLst/>
          </a:prstGeom>
          <a:noFill/>
        </p:spPr>
        <p:txBody>
          <a:bodyPr wrap="square" rtlCol="0">
            <a:spAutoFit/>
          </a:bodyPr>
          <a:lstStyle/>
          <a:p>
            <a:pPr marL="285750" indent="-285750">
              <a:buFont typeface="Arial" panose="020B0604020202020204" pitchFamily="34" charset="0"/>
              <a:buChar char="•"/>
            </a:pPr>
            <a:r>
              <a:rPr lang="en-US" sz="2200" dirty="0">
                <a:solidFill>
                  <a:schemeClr val="tx2">
                    <a:lumMod val="50000"/>
                  </a:schemeClr>
                </a:solidFill>
              </a:rPr>
              <a:t> inkjet printer is a computer peripheral that produces </a:t>
            </a:r>
            <a:r>
              <a:rPr lang="en-US" sz="2200" dirty="0" smtClean="0">
                <a:solidFill>
                  <a:schemeClr val="tx2">
                    <a:lumMod val="50000"/>
                  </a:schemeClr>
                </a:solidFill>
              </a:rPr>
              <a:t>hard </a:t>
            </a:r>
            <a:r>
              <a:rPr lang="en-US" sz="2200" dirty="0">
                <a:solidFill>
                  <a:schemeClr val="tx2">
                    <a:lumMod val="50000"/>
                  </a:schemeClr>
                </a:solidFill>
              </a:rPr>
              <a:t>copy by spraying ink onto </a:t>
            </a:r>
            <a:r>
              <a:rPr lang="en-US" sz="2200" dirty="0" smtClean="0">
                <a:solidFill>
                  <a:schemeClr val="tx2">
                    <a:lumMod val="50000"/>
                  </a:schemeClr>
                </a:solidFill>
              </a:rPr>
              <a:t>paper</a:t>
            </a:r>
          </a:p>
          <a:p>
            <a:pPr marL="285750" indent="-285750">
              <a:buFont typeface="Arial" panose="020B0604020202020204" pitchFamily="34" charset="0"/>
              <a:buChar char="•"/>
            </a:pPr>
            <a:r>
              <a:rPr lang="en-US" sz="2200" dirty="0" smtClean="0">
                <a:solidFill>
                  <a:schemeClr val="tx2">
                    <a:lumMod val="50000"/>
                  </a:schemeClr>
                </a:solidFill>
              </a:rPr>
              <a:t>colour printing capacity</a:t>
            </a:r>
          </a:p>
          <a:p>
            <a:pPr marL="285750" indent="-285750">
              <a:buFont typeface="Arial" panose="020B0604020202020204" pitchFamily="34" charset="0"/>
              <a:buChar char="•"/>
            </a:pPr>
            <a:r>
              <a:rPr lang="en-US" sz="2200" dirty="0" smtClean="0">
                <a:solidFill>
                  <a:schemeClr val="tx2">
                    <a:lumMod val="50000"/>
                  </a:schemeClr>
                </a:solidFill>
              </a:rPr>
              <a:t>lower printing cost</a:t>
            </a:r>
          </a:p>
          <a:p>
            <a:pPr marL="3943350" lvl="8" indent="-285750">
              <a:buFont typeface="Arial" panose="020B0604020202020204" pitchFamily="34" charset="0"/>
              <a:buChar char="•"/>
            </a:pPr>
            <a:endParaRPr lang="en-US" sz="2200" dirty="0">
              <a:solidFill>
                <a:schemeClr val="tx2">
                  <a:lumMod val="50000"/>
                </a:schemeClr>
              </a:solidFill>
            </a:endParaRPr>
          </a:p>
        </p:txBody>
      </p:sp>
    </p:spTree>
    <p:extLst>
      <p:ext uri="{BB962C8B-B14F-4D97-AF65-F5344CB8AC3E}">
        <p14:creationId xmlns:p14="http://schemas.microsoft.com/office/powerpoint/2010/main" xmlns="" val="23026050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 DEVICES</a:t>
            </a:r>
            <a:endParaRPr lang="en-US" dirty="0"/>
          </a:p>
        </p:txBody>
      </p:sp>
      <p:sp>
        <p:nvSpPr>
          <p:cNvPr id="4" name="Text Placeholder 3"/>
          <p:cNvSpPr>
            <a:spLocks noGrp="1"/>
          </p:cNvSpPr>
          <p:nvPr>
            <p:ph type="body" sz="quarter" idx="11"/>
          </p:nvPr>
        </p:nvSpPr>
        <p:spPr>
          <a:xfrm>
            <a:off x="256475" y="1405295"/>
            <a:ext cx="11813715" cy="643612"/>
          </a:xfrm>
        </p:spPr>
        <p:txBody>
          <a:bodyPr/>
          <a:lstStyle/>
          <a:p>
            <a:r>
              <a:rPr lang="en-US" dirty="0" smtClean="0"/>
              <a:t>Laser Printer</a:t>
            </a:r>
            <a:endParaRPr lang="en-US" dirty="0"/>
          </a:p>
        </p:txBody>
      </p:sp>
      <p:pic>
        <p:nvPicPr>
          <p:cNvPr id="19460" name="Picture 4" descr="C:\Users\sonuverm\Downloads\leser printer.gif"/>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3386248" y="1635617"/>
            <a:ext cx="7586551" cy="4224270"/>
          </a:xfrm>
          <a:prstGeom prst="rect">
            <a:avLst/>
          </a:prstGeom>
          <a:noFill/>
          <a:extLst>
            <a:ext uri="{909E8E84-426E-40DD-AFC4-6F175D3DCCD1}">
              <a14:hiddenFill xmlns:a14="http://schemas.microsoft.com/office/drawing/2010/main" xmlns="">
                <a:solidFill>
                  <a:srgbClr val="FFFFFF"/>
                </a:solidFill>
              </a14:hiddenFill>
            </a:ext>
          </a:extLst>
        </p:spPr>
      </p:pic>
      <p:sp>
        <p:nvSpPr>
          <p:cNvPr id="3" name="TextBox 2"/>
          <p:cNvSpPr txBox="1"/>
          <p:nvPr/>
        </p:nvSpPr>
        <p:spPr>
          <a:xfrm>
            <a:off x="346833" y="2243064"/>
            <a:ext cx="3362282" cy="2800767"/>
          </a:xfrm>
          <a:prstGeom prst="rect">
            <a:avLst/>
          </a:prstGeom>
          <a:noFill/>
        </p:spPr>
        <p:txBody>
          <a:bodyPr wrap="square" rtlCol="0">
            <a:spAutoFit/>
          </a:bodyPr>
          <a:lstStyle/>
          <a:p>
            <a:pPr marL="285750" indent="-285750">
              <a:buFont typeface="Arial" panose="020B0604020202020204" pitchFamily="34" charset="0"/>
              <a:buChar char="•"/>
            </a:pPr>
            <a:r>
              <a:rPr lang="en-US" sz="2200" dirty="0">
                <a:solidFill>
                  <a:schemeClr val="tx2">
                    <a:lumMod val="50000"/>
                  </a:schemeClr>
                </a:solidFill>
              </a:rPr>
              <a:t>Laser printing is an </a:t>
            </a:r>
            <a:r>
              <a:rPr lang="en-US" sz="2200" dirty="0" smtClean="0">
                <a:solidFill>
                  <a:schemeClr val="tx2">
                    <a:lumMod val="50000"/>
                  </a:schemeClr>
                </a:solidFill>
              </a:rPr>
              <a:t>electrostatic digital printing</a:t>
            </a:r>
            <a:r>
              <a:rPr lang="en-US" sz="2200" dirty="0">
                <a:solidFill>
                  <a:schemeClr val="tx2">
                    <a:lumMod val="50000"/>
                  </a:schemeClr>
                </a:solidFill>
              </a:rPr>
              <a:t> process. It produces high-quality text and graphics</a:t>
            </a:r>
          </a:p>
          <a:p>
            <a:pPr marL="285750" indent="-285750">
              <a:buFont typeface="Arial" panose="020B0604020202020204" pitchFamily="34" charset="0"/>
              <a:buChar char="•"/>
            </a:pPr>
            <a:r>
              <a:rPr lang="en-US" sz="2200" dirty="0">
                <a:solidFill>
                  <a:schemeClr val="tx2">
                    <a:lumMod val="50000"/>
                  </a:schemeClr>
                </a:solidFill>
              </a:rPr>
              <a:t>Laser printing </a:t>
            </a:r>
            <a:r>
              <a:rPr lang="en-US" sz="2200" dirty="0" smtClean="0">
                <a:solidFill>
                  <a:schemeClr val="tx2">
                    <a:lumMod val="50000"/>
                  </a:schemeClr>
                </a:solidFill>
              </a:rPr>
              <a:t>is invented by Hewlett Packard in 1975</a:t>
            </a:r>
          </a:p>
        </p:txBody>
      </p:sp>
    </p:spTree>
    <p:extLst>
      <p:ext uri="{BB962C8B-B14F-4D97-AF65-F5344CB8AC3E}">
        <p14:creationId xmlns:p14="http://schemas.microsoft.com/office/powerpoint/2010/main" xmlns="" val="15409826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 DEVICES</a:t>
            </a:r>
            <a:endParaRPr lang="en-US" dirty="0"/>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a:off x="4515293" y="2686795"/>
            <a:ext cx="7140087" cy="3301881"/>
          </a:xfrm>
        </p:spPr>
      </p:pic>
      <p:sp>
        <p:nvSpPr>
          <p:cNvPr id="4" name="Text Placeholder 3"/>
          <p:cNvSpPr>
            <a:spLocks noGrp="1"/>
          </p:cNvSpPr>
          <p:nvPr>
            <p:ph type="body" sz="quarter" idx="11"/>
          </p:nvPr>
        </p:nvSpPr>
        <p:spPr/>
        <p:txBody>
          <a:bodyPr/>
          <a:lstStyle/>
          <a:p>
            <a:r>
              <a:rPr lang="en-US" dirty="0" smtClean="0"/>
              <a:t>Monitor</a:t>
            </a:r>
          </a:p>
          <a:p>
            <a:r>
              <a:rPr lang="en-US" dirty="0" smtClean="0"/>
              <a:t>	CRT Monitor</a:t>
            </a:r>
            <a:endParaRPr lang="en-US" dirty="0"/>
          </a:p>
        </p:txBody>
      </p:sp>
    </p:spTree>
    <p:extLst>
      <p:ext uri="{BB962C8B-B14F-4D97-AF65-F5344CB8AC3E}">
        <p14:creationId xmlns:p14="http://schemas.microsoft.com/office/powerpoint/2010/main" xmlns="" val="31396404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 DEVICES</a:t>
            </a:r>
            <a:endParaRPr lang="en-US" dirty="0"/>
          </a:p>
        </p:txBody>
      </p:sp>
      <p:sp>
        <p:nvSpPr>
          <p:cNvPr id="4" name="Text Placeholder 3"/>
          <p:cNvSpPr>
            <a:spLocks noGrp="1"/>
          </p:cNvSpPr>
          <p:nvPr>
            <p:ph type="body" sz="quarter" idx="11"/>
          </p:nvPr>
        </p:nvSpPr>
        <p:spPr/>
        <p:txBody>
          <a:bodyPr/>
          <a:lstStyle/>
          <a:p>
            <a:r>
              <a:rPr lang="en-US" dirty="0" smtClean="0"/>
              <a:t>LCD Monitor</a:t>
            </a:r>
            <a:endParaRPr lang="en-US" dirty="0"/>
          </a:p>
        </p:txBody>
      </p:sp>
      <p:sp>
        <p:nvSpPr>
          <p:cNvPr id="3" name="Content Placeholder 2"/>
          <p:cNvSpPr>
            <a:spLocks noGrp="1"/>
          </p:cNvSpPr>
          <p:nvPr>
            <p:ph idx="1"/>
          </p:nvPr>
        </p:nvSpPr>
        <p:spPr/>
        <p:txBody>
          <a:bodyPr/>
          <a:lstStyle/>
          <a:p>
            <a:r>
              <a:rPr lang="en-US" dirty="0" smtClean="0"/>
              <a:t>Working principle</a:t>
            </a:r>
            <a:endParaRPr lang="en-US" dirty="0"/>
          </a:p>
        </p:txBody>
      </p:sp>
      <p:pic>
        <p:nvPicPr>
          <p:cNvPr id="6"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939687" y="1495447"/>
            <a:ext cx="5468937" cy="40290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24281497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Switch Mode  Power Supply (SMPS)</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endParaRPr lang="en-US" dirty="0" smtClean="0">
              <a:latin typeface="Times New Roman" panose="02020603050405020304" pitchFamily="18" charset="0"/>
              <a:cs typeface="Times New Roman" panose="02020603050405020304" pitchFamily="18" charset="0"/>
            </a:endParaRPr>
          </a:p>
          <a:p>
            <a:endParaRPr lang="en-US" dirty="0" smtClean="0">
              <a:latin typeface="Times New Roman" panose="02020603050405020304" pitchFamily="18" charset="0"/>
              <a:cs typeface="Times New Roman" panose="02020603050405020304" pitchFamily="18" charset="0"/>
            </a:endParaRPr>
          </a:p>
          <a:p>
            <a:pPr>
              <a:buClrTx/>
            </a:pPr>
            <a:r>
              <a:rPr lang="en-US" dirty="0" smtClean="0">
                <a:latin typeface="Times New Roman" panose="02020603050405020304" pitchFamily="18" charset="0"/>
                <a:cs typeface="Times New Roman" panose="02020603050405020304" pitchFamily="18" charset="0"/>
              </a:rPr>
              <a:t>Block Diagram of SMPS</a:t>
            </a:r>
          </a:p>
          <a:p>
            <a:pPr>
              <a:buClrTx/>
            </a:pPr>
            <a:endParaRPr lang="en-US" dirty="0" smtClean="0">
              <a:latin typeface="Times New Roman" panose="02020603050405020304" pitchFamily="18" charset="0"/>
              <a:cs typeface="Times New Roman" panose="02020603050405020304" pitchFamily="18" charset="0"/>
            </a:endParaRPr>
          </a:p>
          <a:p>
            <a:pPr>
              <a:buClrTx/>
            </a:pPr>
            <a:r>
              <a:rPr lang="en-US" dirty="0">
                <a:latin typeface="Times New Roman" panose="02020603050405020304" pitchFamily="18" charset="0"/>
                <a:cs typeface="Times New Roman" panose="02020603050405020304" pitchFamily="18" charset="0"/>
              </a:rPr>
              <a:t>Working Principle of </a:t>
            </a:r>
            <a:r>
              <a:rPr lang="en-US" dirty="0" smtClean="0">
                <a:latin typeface="Times New Roman" panose="02020603050405020304" pitchFamily="18" charset="0"/>
                <a:cs typeface="Times New Roman" panose="02020603050405020304" pitchFamily="18" charset="0"/>
              </a:rPr>
              <a:t>SMPS</a:t>
            </a:r>
          </a:p>
          <a:p>
            <a:pPr>
              <a:buClrTx/>
            </a:pPr>
            <a:endParaRPr lang="en-US" dirty="0" smtClean="0">
              <a:latin typeface="Times New Roman" panose="02020603050405020304" pitchFamily="18" charset="0"/>
              <a:cs typeface="Times New Roman" panose="02020603050405020304" pitchFamily="18" charset="0"/>
            </a:endParaRPr>
          </a:p>
          <a:p>
            <a:pPr>
              <a:buClrTx/>
            </a:pPr>
            <a:r>
              <a:rPr lang="en-US" dirty="0" smtClean="0">
                <a:latin typeface="Times New Roman" panose="02020603050405020304" pitchFamily="18" charset="0"/>
                <a:cs typeface="Times New Roman" panose="02020603050405020304" pitchFamily="18" charset="0"/>
              </a:rPr>
              <a:t>Earthing</a:t>
            </a:r>
          </a:p>
          <a:p>
            <a:pPr>
              <a:buClrTx/>
            </a:pPr>
            <a:endParaRPr lang="en-US" dirty="0" smtClean="0">
              <a:latin typeface="Times New Roman" panose="02020603050405020304" pitchFamily="18" charset="0"/>
              <a:cs typeface="Times New Roman" panose="02020603050405020304" pitchFamily="18" charset="0"/>
            </a:endParaRPr>
          </a:p>
          <a:p>
            <a:pPr>
              <a:buNone/>
            </a:pPr>
            <a:endParaRPr lang="en-US"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24947184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Block Diagram </a:t>
            </a:r>
            <a:r>
              <a:rPr lang="en-US" b="1" dirty="0">
                <a:latin typeface="Times New Roman" panose="02020603050405020304" pitchFamily="18" charset="0"/>
                <a:cs typeface="Times New Roman" panose="02020603050405020304" pitchFamily="18" charset="0"/>
              </a:rPr>
              <a:t>Of SMPS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marL="0" indent="0">
              <a:buNone/>
            </a:pPr>
            <a:r>
              <a:rPr lang="en-US" dirty="0" smtClean="0">
                <a:latin typeface="Times New Roman" panose="02020603050405020304" pitchFamily="18" charset="0"/>
                <a:cs typeface="Times New Roman" panose="02020603050405020304" pitchFamily="18" charset="0"/>
              </a:rPr>
              <a:t>                                                                        </a:t>
            </a:r>
          </a:p>
          <a:p>
            <a:pPr marL="0" indent="0">
              <a:buNone/>
            </a:pPr>
            <a:r>
              <a:rPr lang="en-US" sz="1200" b="1" dirty="0" smtClean="0">
                <a:latin typeface="Times New Roman" panose="02020603050405020304" pitchFamily="18" charset="0"/>
                <a:cs typeface="Times New Roman" panose="02020603050405020304" pitchFamily="18" charset="0"/>
              </a:rPr>
              <a:t>Ac I/P</a:t>
            </a:r>
          </a:p>
          <a:p>
            <a:pPr marL="0" indent="0">
              <a:buNone/>
            </a:pPr>
            <a:r>
              <a:rPr lang="en-US" sz="1200" dirty="0" smtClean="0">
                <a:latin typeface="Times New Roman" panose="02020603050405020304" pitchFamily="18" charset="0"/>
                <a:cs typeface="Times New Roman" panose="02020603050405020304" pitchFamily="18" charset="0"/>
              </a:rPr>
              <a:t>230</a:t>
            </a:r>
            <a:r>
              <a:rPr lang="en-US" dirty="0" smtClean="0">
                <a:latin typeface="Times New Roman" panose="02020603050405020304" pitchFamily="18" charset="0"/>
                <a:cs typeface="Times New Roman" panose="02020603050405020304" pitchFamily="18" charset="0"/>
              </a:rPr>
              <a:t>v                                                                                                                      </a:t>
            </a:r>
            <a:r>
              <a:rPr lang="en-US" sz="1200" dirty="0" smtClean="0">
                <a:latin typeface="Times New Roman" panose="02020603050405020304" pitchFamily="18" charset="0"/>
                <a:cs typeface="Times New Roman" panose="02020603050405020304" pitchFamily="18" charset="0"/>
              </a:rPr>
              <a:t>DC</a:t>
            </a:r>
            <a:r>
              <a:rPr lang="en-US" dirty="0" smtClean="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I/p</a:t>
            </a:r>
            <a:endParaRPr lang="en-US" sz="1200" dirty="0">
              <a:latin typeface="Times New Roman" panose="02020603050405020304" pitchFamily="18" charset="0"/>
              <a:cs typeface="Times New Roman" panose="02020603050405020304" pitchFamily="18" charset="0"/>
            </a:endParaRPr>
          </a:p>
        </p:txBody>
      </p:sp>
      <p:sp>
        <p:nvSpPr>
          <p:cNvPr id="6" name="Rectangle 5"/>
          <p:cNvSpPr/>
          <p:nvPr/>
        </p:nvSpPr>
        <p:spPr>
          <a:xfrm>
            <a:off x="1117600" y="2209800"/>
            <a:ext cx="1930400" cy="914400"/>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2">
                    <a:lumMod val="50000"/>
                  </a:schemeClr>
                </a:solidFill>
                <a:latin typeface="Times New Roman" panose="02020603050405020304" pitchFamily="18" charset="0"/>
                <a:cs typeface="Times New Roman" panose="02020603050405020304" pitchFamily="18" charset="0"/>
              </a:rPr>
              <a:t>Step down Transformer</a:t>
            </a:r>
          </a:p>
        </p:txBody>
      </p:sp>
      <p:sp>
        <p:nvSpPr>
          <p:cNvPr id="7" name="Rectangle 6"/>
          <p:cNvSpPr/>
          <p:nvPr/>
        </p:nvSpPr>
        <p:spPr>
          <a:xfrm>
            <a:off x="3648892" y="2209800"/>
            <a:ext cx="2133600" cy="914400"/>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2">
                    <a:lumMod val="50000"/>
                  </a:schemeClr>
                </a:solidFill>
                <a:latin typeface="Times New Roman" panose="02020603050405020304" pitchFamily="18" charset="0"/>
                <a:cs typeface="Times New Roman" panose="02020603050405020304" pitchFamily="18" charset="0"/>
              </a:rPr>
              <a:t>Bridge Rectifier</a:t>
            </a:r>
          </a:p>
        </p:txBody>
      </p:sp>
      <p:sp>
        <p:nvSpPr>
          <p:cNvPr id="8" name="Rectangle 7"/>
          <p:cNvSpPr/>
          <p:nvPr/>
        </p:nvSpPr>
        <p:spPr>
          <a:xfrm>
            <a:off x="6400800" y="2209800"/>
            <a:ext cx="1930400" cy="914400"/>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2">
                    <a:lumMod val="50000"/>
                  </a:schemeClr>
                </a:solidFill>
                <a:latin typeface="Times New Roman" panose="02020603050405020304" pitchFamily="18" charset="0"/>
                <a:cs typeface="Times New Roman" panose="02020603050405020304" pitchFamily="18" charset="0"/>
              </a:rPr>
              <a:t>Filter</a:t>
            </a:r>
          </a:p>
        </p:txBody>
      </p:sp>
      <p:sp>
        <p:nvSpPr>
          <p:cNvPr id="9" name="Rectangle 8"/>
          <p:cNvSpPr/>
          <p:nvPr/>
        </p:nvSpPr>
        <p:spPr>
          <a:xfrm>
            <a:off x="9042400" y="2209800"/>
            <a:ext cx="1727200" cy="914400"/>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2">
                    <a:lumMod val="50000"/>
                  </a:schemeClr>
                </a:solidFill>
                <a:latin typeface="Times New Roman" panose="02020603050405020304" pitchFamily="18" charset="0"/>
                <a:cs typeface="Times New Roman" panose="02020603050405020304" pitchFamily="18" charset="0"/>
              </a:rPr>
              <a:t>Voltage Regulator</a:t>
            </a:r>
          </a:p>
        </p:txBody>
      </p:sp>
      <p:cxnSp>
        <p:nvCxnSpPr>
          <p:cNvPr id="11" name="Straight Arrow Connector 10"/>
          <p:cNvCxnSpPr/>
          <p:nvPr/>
        </p:nvCxnSpPr>
        <p:spPr>
          <a:xfrm>
            <a:off x="3048001" y="2651760"/>
            <a:ext cx="600892" cy="15240"/>
          </a:xfrm>
          <a:prstGeom prst="straightConnector1">
            <a:avLst/>
          </a:prstGeom>
          <a:ln>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7" idx="3"/>
            <a:endCxn id="8" idx="1"/>
          </p:cNvCxnSpPr>
          <p:nvPr/>
        </p:nvCxnSpPr>
        <p:spPr>
          <a:xfrm>
            <a:off x="5782493" y="2667000"/>
            <a:ext cx="618308" cy="0"/>
          </a:xfrm>
          <a:prstGeom prst="straightConnector1">
            <a:avLst/>
          </a:prstGeom>
          <a:ln>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8331200" y="2674620"/>
            <a:ext cx="711200" cy="7620"/>
          </a:xfrm>
          <a:prstGeom prst="straightConnector1">
            <a:avLst/>
          </a:prstGeom>
          <a:ln>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4715692" y="3918857"/>
            <a:ext cx="2794000" cy="914400"/>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2">
                    <a:lumMod val="50000"/>
                  </a:schemeClr>
                </a:solidFill>
                <a:latin typeface="Times New Roman" panose="02020603050405020304" pitchFamily="18" charset="0"/>
                <a:cs typeface="Times New Roman" panose="02020603050405020304" pitchFamily="18" charset="0"/>
              </a:rPr>
              <a:t>Feedback Circuit</a:t>
            </a:r>
          </a:p>
        </p:txBody>
      </p:sp>
      <p:cxnSp>
        <p:nvCxnSpPr>
          <p:cNvPr id="24" name="Straight Connector 23"/>
          <p:cNvCxnSpPr/>
          <p:nvPr/>
        </p:nvCxnSpPr>
        <p:spPr>
          <a:xfrm>
            <a:off x="3962401" y="4495800"/>
            <a:ext cx="753292" cy="0"/>
          </a:xfrm>
          <a:prstGeom prst="line">
            <a:avLst/>
          </a:prstGeom>
          <a:ln>
            <a:solidFill>
              <a:schemeClr val="tx2"/>
            </a:solidFill>
            <a:prstDash val="solid"/>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V="1">
            <a:off x="3962400" y="3139440"/>
            <a:ext cx="0" cy="1356360"/>
          </a:xfrm>
          <a:prstGeom prst="straightConnector1">
            <a:avLst/>
          </a:prstGeom>
          <a:ln>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10769600" y="2667000"/>
            <a:ext cx="1117600" cy="0"/>
          </a:xfrm>
          <a:prstGeom prst="straightConnector1">
            <a:avLst/>
          </a:prstGeom>
          <a:ln>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a:off x="11328400" y="2682240"/>
            <a:ext cx="0" cy="1813560"/>
          </a:xfrm>
          <a:prstGeom prst="straightConnector1">
            <a:avLst/>
          </a:prstGeom>
          <a:ln>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7509693" y="4495800"/>
            <a:ext cx="3818708" cy="0"/>
          </a:xfrm>
          <a:prstGeom prst="line">
            <a:avLst/>
          </a:prstGeom>
          <a:ln>
            <a:solidFill>
              <a:schemeClr val="tx2"/>
            </a:solidFill>
            <a:prstDash val="solid"/>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endCxn id="6" idx="1"/>
          </p:cNvCxnSpPr>
          <p:nvPr/>
        </p:nvCxnSpPr>
        <p:spPr>
          <a:xfrm flipV="1">
            <a:off x="406400" y="2667000"/>
            <a:ext cx="711200" cy="11430"/>
          </a:xfrm>
          <a:prstGeom prst="straightConnector1">
            <a:avLst/>
          </a:prstGeom>
          <a:ln>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5166335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Earthing</a:t>
            </a:r>
            <a:endParaRPr lang="en-US" b="1" dirty="0">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idx="1"/>
          </p:nvPr>
        </p:nvSpPr>
        <p:spPr/>
        <p:txBody>
          <a:bodyPr/>
          <a:lstStyle/>
          <a:p>
            <a:pPr>
              <a:buNone/>
            </a:pPr>
            <a:endParaRPr lang="en-US" dirty="0" smtClean="0">
              <a:latin typeface="Times New Roman" panose="02020603050405020304" pitchFamily="18" charset="0"/>
              <a:cs typeface="Times New Roman" panose="02020603050405020304" pitchFamily="18" charset="0"/>
            </a:endParaRPr>
          </a:p>
          <a:p>
            <a:pPr>
              <a:buNone/>
            </a:pPr>
            <a:endParaRPr lang="en-US" dirty="0" smtClean="0">
              <a:latin typeface="Times New Roman" panose="02020603050405020304" pitchFamily="18" charset="0"/>
              <a:cs typeface="Times New Roman" panose="02020603050405020304" pitchFamily="18" charset="0"/>
            </a:endParaRPr>
          </a:p>
          <a:p>
            <a:pPr>
              <a:buNone/>
            </a:pPr>
            <a:r>
              <a:rPr lang="en-US" dirty="0" smtClean="0">
                <a:latin typeface="Times New Roman" panose="02020603050405020304" pitchFamily="18" charset="0"/>
                <a:cs typeface="Times New Roman" panose="02020603050405020304" pitchFamily="18" charset="0"/>
              </a:rPr>
              <a:t>   1)What is Earthing ?</a:t>
            </a:r>
          </a:p>
          <a:p>
            <a:pPr>
              <a:buNone/>
            </a:pPr>
            <a:endParaRPr lang="en-US" dirty="0">
              <a:latin typeface="Times New Roman" panose="02020603050405020304" pitchFamily="18" charset="0"/>
              <a:cs typeface="Times New Roman" panose="02020603050405020304" pitchFamily="18" charset="0"/>
            </a:endParaRPr>
          </a:p>
        </p:txBody>
      </p:sp>
      <p:pic>
        <p:nvPicPr>
          <p:cNvPr id="14339" name="Picture 3" descr="C:\Users\owner\Downloads\Earthing-Grounding-Bonding-Types-of-Earthing-Grounding-Installation (2).jpg"/>
          <p:cNvPicPr>
            <a:picLocks noChangeAspect="1" noChangeArrowheads="1"/>
          </p:cNvPicPr>
          <p:nvPr/>
        </p:nvPicPr>
        <p:blipFill>
          <a:blip r:embed="rId2" cstate="print"/>
          <a:srcRect/>
          <a:stretch>
            <a:fillRect/>
          </a:stretch>
        </p:blipFill>
        <p:spPr bwMode="auto">
          <a:xfrm>
            <a:off x="4470400" y="1447801"/>
            <a:ext cx="6756400" cy="4495799"/>
          </a:xfrm>
          <a:prstGeom prst="rect">
            <a:avLst/>
          </a:prstGeom>
          <a:noFill/>
        </p:spPr>
      </p:pic>
    </p:spTree>
    <p:extLst>
      <p:ext uri="{BB962C8B-B14F-4D97-AF65-F5344CB8AC3E}">
        <p14:creationId xmlns:p14="http://schemas.microsoft.com/office/powerpoint/2010/main" xmlns="" val="2557126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INTRODUCTION</a:t>
            </a:r>
            <a:endParaRPr lang="en-US" dirty="0"/>
          </a:p>
        </p:txBody>
      </p:sp>
    </p:spTree>
    <p:extLst>
      <p:ext uri="{BB962C8B-B14F-4D97-AF65-F5344CB8AC3E}">
        <p14:creationId xmlns:p14="http://schemas.microsoft.com/office/powerpoint/2010/main" xmlns="" val="12362314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Motherboard</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buClrTx/>
            </a:pPr>
            <a:r>
              <a:rPr lang="en-US" dirty="0" smtClean="0">
                <a:solidFill>
                  <a:schemeClr val="tx1">
                    <a:lumMod val="50000"/>
                  </a:schemeClr>
                </a:solidFill>
                <a:latin typeface="Times New Roman" panose="02020603050405020304" pitchFamily="18" charset="0"/>
                <a:cs typeface="Times New Roman" panose="02020603050405020304" pitchFamily="18" charset="0"/>
              </a:rPr>
              <a:t>Main Board</a:t>
            </a:r>
          </a:p>
          <a:p>
            <a:pPr>
              <a:buClrTx/>
            </a:pPr>
            <a:r>
              <a:rPr lang="en-US" dirty="0" smtClean="0">
                <a:solidFill>
                  <a:schemeClr val="tx1">
                    <a:lumMod val="50000"/>
                  </a:schemeClr>
                </a:solidFill>
                <a:latin typeface="Times New Roman" panose="02020603050405020304" pitchFamily="18" charset="0"/>
                <a:cs typeface="Times New Roman" panose="02020603050405020304" pitchFamily="18" charset="0"/>
              </a:rPr>
              <a:t>Base Board</a:t>
            </a:r>
          </a:p>
          <a:p>
            <a:pPr>
              <a:buClrTx/>
            </a:pPr>
            <a:r>
              <a:rPr lang="en-US" dirty="0" smtClean="0">
                <a:solidFill>
                  <a:schemeClr val="tx1">
                    <a:lumMod val="50000"/>
                  </a:schemeClr>
                </a:solidFill>
                <a:latin typeface="Times New Roman" panose="02020603050405020304" pitchFamily="18" charset="0"/>
                <a:cs typeface="Times New Roman" panose="02020603050405020304" pitchFamily="18" charset="0"/>
              </a:rPr>
              <a:t>System Board</a:t>
            </a:r>
          </a:p>
          <a:p>
            <a:pPr>
              <a:buClrTx/>
            </a:pPr>
            <a:r>
              <a:rPr lang="en-US" dirty="0" smtClean="0">
                <a:solidFill>
                  <a:schemeClr val="tx1">
                    <a:lumMod val="50000"/>
                  </a:schemeClr>
                </a:solidFill>
                <a:latin typeface="Times New Roman" panose="02020603050405020304" pitchFamily="18" charset="0"/>
                <a:cs typeface="Times New Roman" panose="02020603050405020304" pitchFamily="18" charset="0"/>
              </a:rPr>
              <a:t>Logic </a:t>
            </a:r>
            <a:r>
              <a:rPr lang="en-US" dirty="0">
                <a:solidFill>
                  <a:schemeClr val="tx1">
                    <a:lumMod val="50000"/>
                  </a:schemeClr>
                </a:solidFill>
                <a:latin typeface="Times New Roman" panose="02020603050405020304" pitchFamily="18" charset="0"/>
                <a:cs typeface="Times New Roman" panose="02020603050405020304" pitchFamily="18" charset="0"/>
              </a:rPr>
              <a:t>Board</a:t>
            </a:r>
          </a:p>
          <a:p>
            <a:pPr marL="0" indent="0">
              <a:buNone/>
            </a:pPr>
            <a:endParaRPr lang="en-US" dirty="0" smtClean="0">
              <a:solidFill>
                <a:schemeClr val="tx1">
                  <a:lumMod val="50000"/>
                </a:schemeClr>
              </a:solidFill>
              <a:latin typeface="Times New Roman" panose="02020603050405020304" pitchFamily="18" charset="0"/>
              <a:cs typeface="Times New Roman" panose="02020603050405020304" pitchFamily="18" charset="0"/>
            </a:endParaRPr>
          </a:p>
          <a:p>
            <a:pPr marL="0" indent="0">
              <a:buNone/>
            </a:pPr>
            <a:r>
              <a:rPr lang="en-US" dirty="0" smtClean="0">
                <a:solidFill>
                  <a:schemeClr val="tx1">
                    <a:lumMod val="50000"/>
                  </a:schemeClr>
                </a:solidFill>
                <a:latin typeface="Times New Roman" panose="02020603050405020304" pitchFamily="18" charset="0"/>
                <a:cs typeface="Times New Roman" panose="02020603050405020304" pitchFamily="18" charset="0"/>
              </a:rPr>
              <a:t>Abbreviation</a:t>
            </a:r>
            <a:r>
              <a:rPr lang="en-US" dirty="0">
                <a:solidFill>
                  <a:schemeClr val="tx1">
                    <a:lumMod val="50000"/>
                  </a:schemeClr>
                </a:solidFill>
                <a:latin typeface="Times New Roman" panose="02020603050405020304" pitchFamily="18" charset="0"/>
                <a:cs typeface="Times New Roman" panose="02020603050405020304" pitchFamily="18" charset="0"/>
              </a:rPr>
              <a:t>: MBD</a:t>
            </a:r>
          </a:p>
          <a:p>
            <a:pPr marL="285750" indent="-285750">
              <a:buFontTx/>
              <a:buChar char="-"/>
            </a:pPr>
            <a:endParaRPr lang="en-US" dirty="0">
              <a:solidFill>
                <a:schemeClr val="tx1">
                  <a:lumMod val="50000"/>
                </a:schemeClr>
              </a:solidFill>
              <a:latin typeface="Times New Roman" panose="02020603050405020304" pitchFamily="18" charset="0"/>
              <a:cs typeface="Times New Roman" panose="02020603050405020304" pitchFamily="18" charset="0"/>
            </a:endParaRPr>
          </a:p>
          <a:p>
            <a:pPr marL="0" indent="0">
              <a:buNone/>
            </a:pPr>
            <a:endParaRPr lang="en-US" dirty="0" smtClean="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Text Placeholder 3"/>
          <p:cNvSpPr>
            <a:spLocks noGrp="1"/>
          </p:cNvSpPr>
          <p:nvPr>
            <p:ph type="body" sz="quarter" idx="11"/>
          </p:nvPr>
        </p:nvSpPr>
        <p:spPr>
          <a:xfrm>
            <a:off x="378285" y="1456810"/>
            <a:ext cx="11813715" cy="643612"/>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Other Names</a:t>
            </a:r>
            <a:endParaRPr lang="en-US" dirty="0">
              <a:solidFill>
                <a:schemeClr val="tx1"/>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6542467" y="1828803"/>
            <a:ext cx="5418428" cy="3580326"/>
          </a:xfrm>
          <a:prstGeom prst="rect">
            <a:avLst/>
          </a:prstGeom>
        </p:spPr>
      </p:pic>
    </p:spTree>
    <p:extLst>
      <p:ext uri="{BB962C8B-B14F-4D97-AF65-F5344CB8AC3E}">
        <p14:creationId xmlns:p14="http://schemas.microsoft.com/office/powerpoint/2010/main" xmlns="" val="41421740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PCI Slots</a:t>
            </a:r>
            <a:endParaRPr lang="en-US" b="1"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199283" y="1856175"/>
            <a:ext cx="4115978" cy="3441879"/>
          </a:xfrm>
          <a:prstGeom prst="rect">
            <a:avLst/>
          </a:prstGeom>
        </p:spPr>
      </p:pic>
      <p:sp>
        <p:nvSpPr>
          <p:cNvPr id="8" name="TextBox 7"/>
          <p:cNvSpPr txBox="1"/>
          <p:nvPr/>
        </p:nvSpPr>
        <p:spPr>
          <a:xfrm>
            <a:off x="489397" y="1912152"/>
            <a:ext cx="5576552" cy="1938992"/>
          </a:xfrm>
          <a:prstGeom prst="rect">
            <a:avLst/>
          </a:prstGeom>
          <a:noFill/>
        </p:spPr>
        <p:txBody>
          <a:bodyPr wrap="square" rtlCol="0">
            <a:spAutoFit/>
          </a:bodyPr>
          <a:lstStyle/>
          <a:p>
            <a:r>
              <a:rPr lang="en-US" sz="2000" dirty="0" smtClean="0">
                <a:latin typeface="Times New Roman" panose="02020603050405020304" pitchFamily="18" charset="0"/>
                <a:cs typeface="Times New Roman" panose="02020603050405020304" pitchFamily="18" charset="0"/>
              </a:rPr>
              <a:t>Stands for Peripheral Component Interconnect</a:t>
            </a:r>
          </a:p>
          <a:p>
            <a:r>
              <a:rPr lang="en-US" sz="2000" dirty="0" smtClean="0">
                <a:latin typeface="Times New Roman" panose="02020603050405020304" pitchFamily="18" charset="0"/>
                <a:cs typeface="Times New Roman" panose="02020603050405020304" pitchFamily="18" charset="0"/>
              </a:rPr>
              <a:t>Examples:</a:t>
            </a:r>
          </a:p>
          <a:p>
            <a:r>
              <a:rPr lang="en-US" sz="2000" dirty="0" smtClean="0">
                <a:latin typeface="Times New Roman" panose="02020603050405020304" pitchFamily="18" charset="0"/>
                <a:cs typeface="Times New Roman" panose="02020603050405020304" pitchFamily="18" charset="0"/>
              </a:rPr>
              <a:t>Modem</a:t>
            </a:r>
          </a:p>
          <a:p>
            <a:r>
              <a:rPr lang="en-US" sz="2000" dirty="0" smtClean="0">
                <a:latin typeface="Times New Roman" panose="02020603050405020304" pitchFamily="18" charset="0"/>
                <a:cs typeface="Times New Roman" panose="02020603050405020304" pitchFamily="18" charset="0"/>
              </a:rPr>
              <a:t>Network Card</a:t>
            </a:r>
          </a:p>
          <a:p>
            <a:r>
              <a:rPr lang="en-US" sz="2000" dirty="0" smtClean="0">
                <a:latin typeface="Times New Roman" panose="02020603050405020304" pitchFamily="18" charset="0"/>
                <a:cs typeface="Times New Roman" panose="02020603050405020304" pitchFamily="18" charset="0"/>
              </a:rPr>
              <a:t>Video Card</a:t>
            </a:r>
          </a:p>
          <a:p>
            <a:r>
              <a:rPr lang="en-US" sz="2000" dirty="0" smtClean="0">
                <a:latin typeface="Times New Roman" panose="02020603050405020304" pitchFamily="18" charset="0"/>
                <a:cs typeface="Times New Roman" panose="02020603050405020304" pitchFamily="18" charset="0"/>
              </a:rPr>
              <a:t>Sound Card</a:t>
            </a:r>
          </a:p>
        </p:txBody>
      </p:sp>
    </p:spTree>
    <p:extLst>
      <p:ext uri="{BB962C8B-B14F-4D97-AF65-F5344CB8AC3E}">
        <p14:creationId xmlns:p14="http://schemas.microsoft.com/office/powerpoint/2010/main" xmlns="" val="16515124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MOTHERBOARD</a:t>
            </a:r>
            <a:endParaRPr lang="en-US" dirty="0"/>
          </a:p>
        </p:txBody>
      </p:sp>
    </p:spTree>
    <p:extLst>
      <p:ext uri="{BB962C8B-B14F-4D97-AF65-F5344CB8AC3E}">
        <p14:creationId xmlns:p14="http://schemas.microsoft.com/office/powerpoint/2010/main" xmlns="" val="78019290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MOTHERBOARD</a:t>
            </a:r>
            <a:endParaRPr lang="en-US" sz="2800" dirty="0"/>
          </a:p>
        </p:txBody>
      </p:sp>
      <p:pic>
        <p:nvPicPr>
          <p:cNvPr id="14338"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824248" y="1429555"/>
            <a:ext cx="9659155" cy="4620161"/>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8946777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MOTHERBOARD</a:t>
            </a:r>
            <a:endParaRPr lang="en-US" sz="2800" dirty="0"/>
          </a:p>
        </p:txBody>
      </p:sp>
      <p:sp>
        <p:nvSpPr>
          <p:cNvPr id="14" name="Text Placeholder 13"/>
          <p:cNvSpPr>
            <a:spLocks noGrp="1"/>
          </p:cNvSpPr>
          <p:nvPr>
            <p:ph type="body" sz="quarter" idx="11"/>
          </p:nvPr>
        </p:nvSpPr>
        <p:spPr/>
        <p:txBody>
          <a:bodyPr/>
          <a:lstStyle/>
          <a:p>
            <a:r>
              <a:rPr lang="en-US" dirty="0" smtClean="0"/>
              <a:t>Key Components</a:t>
            </a:r>
            <a:endParaRPr lang="en-US" dirty="0"/>
          </a:p>
        </p:txBody>
      </p:sp>
      <p:sp>
        <p:nvSpPr>
          <p:cNvPr id="7" name="Rectangle 6"/>
          <p:cNvSpPr/>
          <p:nvPr/>
        </p:nvSpPr>
        <p:spPr>
          <a:xfrm>
            <a:off x="227527" y="2245912"/>
            <a:ext cx="5555087" cy="2862322"/>
          </a:xfrm>
          <a:prstGeom prst="rect">
            <a:avLst/>
          </a:prstGeom>
        </p:spPr>
        <p:txBody>
          <a:bodyPr wrap="square">
            <a:spAutoFit/>
          </a:bodyPr>
          <a:lstStyle/>
          <a:p>
            <a:pPr marL="285750" indent="-285750">
              <a:buFont typeface="Wingdings" panose="05000000000000000000" pitchFamily="2" charset="2"/>
              <a:buChar char="§"/>
            </a:pPr>
            <a:r>
              <a:rPr lang="en-US" sz="2000" dirty="0"/>
              <a:t>Northbridge:</a:t>
            </a:r>
          </a:p>
          <a:p>
            <a:r>
              <a:rPr lang="en-US" sz="2000" dirty="0"/>
              <a:t>Also known as Memory Controller Hub (MCH).</a:t>
            </a:r>
          </a:p>
          <a:p>
            <a:r>
              <a:rPr lang="en-US" sz="2000" dirty="0"/>
              <a:t/>
            </a:r>
            <a:br>
              <a:rPr lang="en-US" sz="2000" dirty="0"/>
            </a:br>
            <a:endParaRPr lang="en-US" sz="2000" dirty="0" smtClean="0"/>
          </a:p>
          <a:p>
            <a:r>
              <a:rPr lang="en-US" sz="2000" dirty="0"/>
              <a:t/>
            </a:r>
            <a:br>
              <a:rPr lang="en-US" sz="2000" dirty="0"/>
            </a:br>
            <a:endParaRPr lang="en-US" sz="2000" dirty="0"/>
          </a:p>
          <a:p>
            <a:pPr marL="285750" indent="-285750">
              <a:buFont typeface="Wingdings" panose="05000000000000000000" pitchFamily="2" charset="2"/>
              <a:buChar char="§"/>
            </a:pPr>
            <a:r>
              <a:rPr lang="en-US" sz="2000" dirty="0"/>
              <a:t> Southbridge:</a:t>
            </a:r>
          </a:p>
          <a:p>
            <a:r>
              <a:rPr lang="en-US" sz="2000" dirty="0"/>
              <a:t> Also known as the Input/output Controller Hub (</a:t>
            </a:r>
            <a:r>
              <a:rPr lang="en-US" sz="2000" dirty="0" smtClean="0"/>
              <a:t>ICH)</a:t>
            </a:r>
            <a:endParaRPr lang="en-US" sz="2000" dirty="0"/>
          </a:p>
        </p:txBody>
      </p:sp>
      <p:pic>
        <p:nvPicPr>
          <p:cNvPr id="8" name="Picture 7"/>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6027314" y="1236372"/>
            <a:ext cx="5514304" cy="5112913"/>
          </a:xfrm>
          <a:prstGeom prst="rect">
            <a:avLst/>
          </a:prstGeom>
        </p:spPr>
      </p:pic>
    </p:spTree>
    <p:extLst>
      <p:ext uri="{BB962C8B-B14F-4D97-AF65-F5344CB8AC3E}">
        <p14:creationId xmlns:p14="http://schemas.microsoft.com/office/powerpoint/2010/main" xmlns="" val="28105003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MOTHERBOARD</a:t>
            </a:r>
            <a:endParaRPr lang="en-US" sz="3600" dirty="0"/>
          </a:p>
        </p:txBody>
      </p:sp>
      <p:sp>
        <p:nvSpPr>
          <p:cNvPr id="7" name="Text Placeholder 6"/>
          <p:cNvSpPr>
            <a:spLocks noGrp="1"/>
          </p:cNvSpPr>
          <p:nvPr>
            <p:ph type="body" sz="quarter" idx="11"/>
          </p:nvPr>
        </p:nvSpPr>
        <p:spPr/>
        <p:txBody>
          <a:bodyPr/>
          <a:lstStyle/>
          <a:p>
            <a:r>
              <a:rPr lang="en-US" dirty="0" smtClean="0"/>
              <a:t>Connectors</a:t>
            </a:r>
            <a:endParaRPr lang="en-US" dirty="0"/>
          </a:p>
        </p:txBody>
      </p:sp>
      <p:sp>
        <p:nvSpPr>
          <p:cNvPr id="3" name="Rectangle 2"/>
          <p:cNvSpPr/>
          <p:nvPr/>
        </p:nvSpPr>
        <p:spPr>
          <a:xfrm>
            <a:off x="618188" y="2273090"/>
            <a:ext cx="5422006" cy="4031873"/>
          </a:xfrm>
          <a:prstGeom prst="rect">
            <a:avLst/>
          </a:prstGeom>
        </p:spPr>
        <p:txBody>
          <a:bodyPr wrap="square">
            <a:spAutoFit/>
          </a:bodyPr>
          <a:lstStyle/>
          <a:p>
            <a:pPr>
              <a:buFont typeface="Wingdings" panose="05000000000000000000" pitchFamily="2" charset="2"/>
              <a:buChar char="q"/>
            </a:pPr>
            <a:r>
              <a:rPr lang="en-US" sz="3200" dirty="0">
                <a:latin typeface="Arial Narrow" panose="020B0606020202030204" pitchFamily="34" charset="0"/>
              </a:rPr>
              <a:t>PCI (Peripheral Component Interconnect)</a:t>
            </a:r>
          </a:p>
          <a:p>
            <a:endParaRPr lang="en-US" sz="3200" dirty="0">
              <a:latin typeface="Arial Narrow" panose="020B0606020202030204" pitchFamily="34" charset="0"/>
            </a:endParaRPr>
          </a:p>
          <a:p>
            <a:pPr>
              <a:buFont typeface="Wingdings" panose="05000000000000000000" pitchFamily="2" charset="2"/>
              <a:buChar char="q"/>
            </a:pPr>
            <a:r>
              <a:rPr lang="en-US" sz="3200" dirty="0">
                <a:latin typeface="Arial Narrow" panose="020B0606020202030204" pitchFamily="34" charset="0"/>
              </a:rPr>
              <a:t>ISA (Industry Standard Architecture) </a:t>
            </a:r>
          </a:p>
          <a:p>
            <a:endParaRPr lang="en-US" sz="3200" dirty="0">
              <a:latin typeface="Arial Narrow" panose="020B0606020202030204" pitchFamily="34" charset="0"/>
            </a:endParaRPr>
          </a:p>
          <a:p>
            <a:pPr>
              <a:buFont typeface="Wingdings" panose="05000000000000000000" pitchFamily="2" charset="2"/>
              <a:buChar char="q"/>
            </a:pPr>
            <a:r>
              <a:rPr lang="en-US" sz="3200" dirty="0">
                <a:latin typeface="Arial Narrow" panose="020B0606020202030204" pitchFamily="34" charset="0"/>
              </a:rPr>
              <a:t>EISA ( Extended Industry Standard Architecture)</a:t>
            </a:r>
          </a:p>
        </p:txBody>
      </p:sp>
      <p:pic>
        <p:nvPicPr>
          <p:cNvPr id="4"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031002" y="1303806"/>
            <a:ext cx="4031950" cy="1938568"/>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6800046" y="3445491"/>
            <a:ext cx="4456090" cy="2169698"/>
          </a:xfrm>
          <a:prstGeom prst="rect">
            <a:avLst/>
          </a:prstGeom>
        </p:spPr>
      </p:pic>
    </p:spTree>
    <p:extLst>
      <p:ext uri="{BB962C8B-B14F-4D97-AF65-F5344CB8AC3E}">
        <p14:creationId xmlns:p14="http://schemas.microsoft.com/office/powerpoint/2010/main" xmlns="" val="36988225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MOTHERBOARD</a:t>
            </a:r>
            <a:endParaRPr lang="en-US" sz="3600" dirty="0"/>
          </a:p>
        </p:txBody>
      </p:sp>
      <p:sp>
        <p:nvSpPr>
          <p:cNvPr id="3" name="Rectangle 2"/>
          <p:cNvSpPr/>
          <p:nvPr/>
        </p:nvSpPr>
        <p:spPr>
          <a:xfrm>
            <a:off x="283335" y="1985583"/>
            <a:ext cx="5576552" cy="3170099"/>
          </a:xfrm>
          <a:prstGeom prst="rect">
            <a:avLst/>
          </a:prstGeom>
        </p:spPr>
        <p:txBody>
          <a:bodyPr wrap="square">
            <a:spAutoFit/>
          </a:bodyPr>
          <a:lstStyle/>
          <a:p>
            <a:pPr marL="571500" indent="-571500">
              <a:buFont typeface="Wingdings" panose="05000000000000000000" pitchFamily="2" charset="2"/>
              <a:buChar char="Ø"/>
            </a:pPr>
            <a:r>
              <a:rPr lang="en-US" sz="4000" dirty="0"/>
              <a:t>What is BIOS?</a:t>
            </a:r>
          </a:p>
          <a:p>
            <a:endParaRPr lang="en-US" sz="4000" dirty="0"/>
          </a:p>
          <a:p>
            <a:pPr marL="571500" indent="-571500">
              <a:buFont typeface="Wingdings" panose="05000000000000000000" pitchFamily="2" charset="2"/>
              <a:buChar char="Ø"/>
            </a:pPr>
            <a:r>
              <a:rPr lang="en-US" sz="4000" dirty="0"/>
              <a:t>Working principle</a:t>
            </a:r>
          </a:p>
          <a:p>
            <a:endParaRPr lang="en-US" sz="4000" dirty="0"/>
          </a:p>
          <a:p>
            <a:pPr marL="571500" indent="-571500">
              <a:buFont typeface="Wingdings" panose="05000000000000000000" pitchFamily="2" charset="2"/>
              <a:buChar char="Ø"/>
            </a:pPr>
            <a:r>
              <a:rPr lang="en-US" sz="4000" dirty="0"/>
              <a:t>BIOS setting</a:t>
            </a:r>
          </a:p>
        </p:txBody>
      </p:sp>
      <p:pic>
        <p:nvPicPr>
          <p:cNvPr id="4"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5977338" y="1545465"/>
            <a:ext cx="5317433" cy="4434464"/>
          </a:xfrm>
          <a:prstGeom prst="rect">
            <a:avLst/>
          </a:prstGeom>
        </p:spPr>
      </p:pic>
    </p:spTree>
    <p:extLst>
      <p:ext uri="{BB962C8B-B14F-4D97-AF65-F5344CB8AC3E}">
        <p14:creationId xmlns:p14="http://schemas.microsoft.com/office/powerpoint/2010/main" xmlns="" val="11193292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a:t>
            </a:r>
            <a:r>
              <a:rPr lang="en-US" dirty="0" smtClean="0"/>
              <a:t>Principle of BIOS</a:t>
            </a:r>
            <a:r>
              <a:rPr lang="en-US" dirty="0"/>
              <a:t/>
            </a:r>
            <a:br>
              <a:rPr lang="en-US" dirty="0"/>
            </a:br>
            <a:endParaRPr lang="en-US" dirty="0"/>
          </a:p>
        </p:txBody>
      </p:sp>
      <p:sp>
        <p:nvSpPr>
          <p:cNvPr id="3" name="Rectangle 2"/>
          <p:cNvSpPr/>
          <p:nvPr/>
        </p:nvSpPr>
        <p:spPr>
          <a:xfrm>
            <a:off x="137374" y="1692121"/>
            <a:ext cx="3893713" cy="3108543"/>
          </a:xfrm>
          <a:prstGeom prst="rect">
            <a:avLst/>
          </a:prstGeom>
        </p:spPr>
        <p:txBody>
          <a:bodyPr wrap="square">
            <a:spAutoFit/>
          </a:bodyPr>
          <a:lstStyle/>
          <a:p>
            <a:pPr marL="285750" indent="-285750">
              <a:buFont typeface="Wingdings" panose="05000000000000000000" pitchFamily="2" charset="2"/>
              <a:buChar char="q"/>
            </a:pPr>
            <a:r>
              <a:rPr lang="en-US" sz="2800" b="1" dirty="0">
                <a:latin typeface="Bodoni MT" panose="02070603080606020203" pitchFamily="18" charset="0"/>
              </a:rPr>
              <a:t>POST</a:t>
            </a:r>
          </a:p>
          <a:p>
            <a:pPr marL="285750" indent="-285750">
              <a:buFont typeface="Wingdings" panose="05000000000000000000" pitchFamily="2" charset="2"/>
              <a:buChar char="q"/>
            </a:pPr>
            <a:endParaRPr lang="en-US" sz="2800" dirty="0">
              <a:latin typeface="Bodoni MT" panose="02070603080606020203" pitchFamily="18" charset="0"/>
            </a:endParaRPr>
          </a:p>
          <a:p>
            <a:pPr marL="285750" indent="-285750">
              <a:buFont typeface="Wingdings" panose="05000000000000000000" pitchFamily="2" charset="2"/>
              <a:buChar char="q"/>
            </a:pPr>
            <a:r>
              <a:rPr lang="en-US" sz="2800" b="1" dirty="0">
                <a:latin typeface="Bodoni MT" panose="02070603080606020203" pitchFamily="18" charset="0"/>
              </a:rPr>
              <a:t>Bootstrap Loader</a:t>
            </a:r>
          </a:p>
          <a:p>
            <a:r>
              <a:rPr lang="en-US" sz="2800" b="1" dirty="0">
                <a:latin typeface="Bodoni MT" panose="02070603080606020203" pitchFamily="18" charset="0"/>
              </a:rPr>
              <a:t> </a:t>
            </a:r>
          </a:p>
          <a:p>
            <a:pPr marL="285750" indent="-285750">
              <a:buFont typeface="Wingdings" panose="05000000000000000000" pitchFamily="2" charset="2"/>
              <a:buChar char="q"/>
            </a:pPr>
            <a:r>
              <a:rPr lang="en-US" sz="2800" b="1" dirty="0">
                <a:latin typeface="Bodoni MT" panose="02070603080606020203" pitchFamily="18" charset="0"/>
              </a:rPr>
              <a:t>BIOS </a:t>
            </a:r>
          </a:p>
          <a:p>
            <a:pPr marL="285750" indent="-285750">
              <a:buFont typeface="Wingdings" panose="05000000000000000000" pitchFamily="2" charset="2"/>
              <a:buChar char="q"/>
            </a:pPr>
            <a:endParaRPr lang="en-US" sz="2800" b="1" dirty="0">
              <a:latin typeface="Bodoni MT" panose="02070603080606020203" pitchFamily="18" charset="0"/>
            </a:endParaRPr>
          </a:p>
          <a:p>
            <a:pPr marL="285750" indent="-285750">
              <a:buFont typeface="Wingdings" panose="05000000000000000000" pitchFamily="2" charset="2"/>
              <a:buChar char="q"/>
            </a:pPr>
            <a:r>
              <a:rPr lang="en-US" sz="2800" b="1" dirty="0">
                <a:latin typeface="Bodoni MT" panose="02070603080606020203" pitchFamily="18" charset="0"/>
              </a:rPr>
              <a:t>CMOS Setup </a:t>
            </a:r>
            <a:endParaRPr lang="en-US" sz="2800" dirty="0">
              <a:latin typeface="Bodoni MT" panose="02070603080606020203"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882175" y="1295333"/>
            <a:ext cx="7811842" cy="4873647"/>
          </a:xfrm>
          <a:prstGeom prst="rect">
            <a:avLst/>
          </a:prstGeom>
        </p:spPr>
      </p:pic>
    </p:spTree>
    <p:extLst>
      <p:ext uri="{BB962C8B-B14F-4D97-AF65-F5344CB8AC3E}">
        <p14:creationId xmlns:p14="http://schemas.microsoft.com/office/powerpoint/2010/main" xmlns="" val="125719857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MOTHERBOARD</a:t>
            </a:r>
            <a:endParaRPr lang="en-US" dirty="0"/>
          </a:p>
        </p:txBody>
      </p:sp>
      <p:sp>
        <p:nvSpPr>
          <p:cNvPr id="3" name="Rectangle 2"/>
          <p:cNvSpPr/>
          <p:nvPr/>
        </p:nvSpPr>
        <p:spPr>
          <a:xfrm>
            <a:off x="811369" y="1532587"/>
            <a:ext cx="2627289" cy="4154984"/>
          </a:xfrm>
          <a:prstGeom prst="rect">
            <a:avLst/>
          </a:prstGeom>
        </p:spPr>
        <p:txBody>
          <a:bodyPr wrap="square">
            <a:spAutoFit/>
          </a:bodyPr>
          <a:lstStyle/>
          <a:p>
            <a:r>
              <a:rPr lang="es-ES" sz="2400" dirty="0" smtClean="0"/>
              <a:t>BIOS SETTING</a:t>
            </a:r>
          </a:p>
          <a:p>
            <a:pPr marL="285750" indent="-285750">
              <a:buFont typeface="Wingdings" panose="05000000000000000000" pitchFamily="2" charset="2"/>
              <a:buChar char="ü"/>
            </a:pPr>
            <a:endParaRPr lang="es-ES" sz="2400" dirty="0"/>
          </a:p>
          <a:p>
            <a:pPr marL="285750" indent="-285750">
              <a:buFont typeface="Wingdings" panose="05000000000000000000" pitchFamily="2" charset="2"/>
              <a:buChar char="ü"/>
            </a:pPr>
            <a:r>
              <a:rPr lang="es-ES" sz="2400" dirty="0" smtClean="0"/>
              <a:t>F1</a:t>
            </a:r>
          </a:p>
          <a:p>
            <a:pPr marL="285750" indent="-285750">
              <a:buFont typeface="Wingdings" panose="05000000000000000000" pitchFamily="2" charset="2"/>
              <a:buChar char="ü"/>
            </a:pPr>
            <a:endParaRPr lang="es-ES" sz="2400" dirty="0"/>
          </a:p>
          <a:p>
            <a:pPr marL="285750" indent="-285750">
              <a:buFont typeface="Wingdings" panose="05000000000000000000" pitchFamily="2" charset="2"/>
              <a:buChar char="ü"/>
            </a:pPr>
            <a:r>
              <a:rPr lang="es-ES" sz="2400" dirty="0"/>
              <a:t>F2 </a:t>
            </a:r>
            <a:endParaRPr lang="es-ES" sz="2400" dirty="0" smtClean="0"/>
          </a:p>
          <a:p>
            <a:pPr marL="285750" indent="-285750">
              <a:buFont typeface="Wingdings" panose="05000000000000000000" pitchFamily="2" charset="2"/>
              <a:buChar char="ü"/>
            </a:pPr>
            <a:endParaRPr lang="es-ES" sz="2400" dirty="0"/>
          </a:p>
          <a:p>
            <a:pPr marL="285750" indent="-285750">
              <a:buFont typeface="Wingdings" panose="05000000000000000000" pitchFamily="2" charset="2"/>
              <a:buChar char="ü"/>
            </a:pPr>
            <a:r>
              <a:rPr lang="es-ES" sz="2400" dirty="0"/>
              <a:t>F10 </a:t>
            </a:r>
            <a:endParaRPr lang="es-ES" sz="2400" dirty="0" smtClean="0"/>
          </a:p>
          <a:p>
            <a:pPr marL="285750" indent="-285750">
              <a:buFont typeface="Wingdings" panose="05000000000000000000" pitchFamily="2" charset="2"/>
              <a:buChar char="ü"/>
            </a:pPr>
            <a:endParaRPr lang="es-ES" sz="2400" dirty="0"/>
          </a:p>
          <a:p>
            <a:pPr marL="285750" indent="-285750">
              <a:buFont typeface="Wingdings" panose="05000000000000000000" pitchFamily="2" charset="2"/>
              <a:buChar char="ü"/>
            </a:pPr>
            <a:r>
              <a:rPr lang="es-ES" sz="2400" dirty="0" smtClean="0"/>
              <a:t>Del</a:t>
            </a:r>
          </a:p>
          <a:p>
            <a:pPr marL="285750" indent="-285750">
              <a:buFont typeface="Wingdings" panose="05000000000000000000" pitchFamily="2" charset="2"/>
              <a:buChar char="ü"/>
            </a:pPr>
            <a:endParaRPr lang="es-ES" sz="2400" dirty="0"/>
          </a:p>
          <a:p>
            <a:pPr marL="285750" indent="-285750">
              <a:buFont typeface="Wingdings" panose="05000000000000000000" pitchFamily="2" charset="2"/>
              <a:buChar char="ü"/>
            </a:pPr>
            <a:r>
              <a:rPr lang="es-ES" sz="2400" dirty="0"/>
              <a:t>Esc</a:t>
            </a:r>
          </a:p>
        </p:txBody>
      </p:sp>
      <p:pic>
        <p:nvPicPr>
          <p:cNvPr id="5" name="Picture 4"/>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564625" y="1227339"/>
            <a:ext cx="8073855" cy="5134808"/>
          </a:xfrm>
          <a:prstGeom prst="rect">
            <a:avLst/>
          </a:prstGeom>
        </p:spPr>
      </p:pic>
    </p:spTree>
    <p:extLst>
      <p:ext uri="{BB962C8B-B14F-4D97-AF65-F5344CB8AC3E}">
        <p14:creationId xmlns:p14="http://schemas.microsoft.com/office/powerpoint/2010/main" xmlns="" val="309937325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MOTHERBOARD</a:t>
            </a:r>
            <a:endParaRPr lang="en-US" dirty="0"/>
          </a:p>
        </p:txBody>
      </p:sp>
      <p:graphicFrame>
        <p:nvGraphicFramePr>
          <p:cNvPr id="2" name="Content Placeholder 1"/>
          <p:cNvGraphicFramePr>
            <a:graphicFrameLocks noGrp="1"/>
          </p:cNvGraphicFramePr>
          <p:nvPr>
            <p:ph idx="1"/>
            <p:extLst>
              <p:ext uri="{D42A27DB-BD31-4B8C-83A1-F6EECF244321}">
                <p14:modId xmlns:p14="http://schemas.microsoft.com/office/powerpoint/2010/main" xmlns="" val="3141753344"/>
              </p:ext>
            </p:extLst>
          </p:nvPr>
        </p:nvGraphicFramePr>
        <p:xfrm>
          <a:off x="398463" y="2214406"/>
          <a:ext cx="11793537" cy="40274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 Placeholder 5"/>
          <p:cNvSpPr>
            <a:spLocks noGrp="1"/>
          </p:cNvSpPr>
          <p:nvPr>
            <p:ph type="body" sz="quarter" idx="11"/>
          </p:nvPr>
        </p:nvSpPr>
        <p:spPr/>
        <p:txBody>
          <a:bodyPr/>
          <a:lstStyle/>
          <a:p>
            <a:r>
              <a:rPr lang="en-US" dirty="0" smtClean="0"/>
              <a:t>MEMORY MODULES  : It is a circuit board that contain DRAM integrated circuit that are installed into memory slots of motherboard.</a:t>
            </a:r>
          </a:p>
        </p:txBody>
      </p:sp>
    </p:spTree>
    <p:extLst>
      <p:ext uri="{BB962C8B-B14F-4D97-AF65-F5344CB8AC3E}">
        <p14:creationId xmlns:p14="http://schemas.microsoft.com/office/powerpoint/2010/main" xmlns="" val="13296674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INTRODUCTION</a:t>
            </a:r>
            <a:endParaRPr lang="en-US" dirty="0"/>
          </a:p>
        </p:txBody>
      </p:sp>
      <p:sp>
        <p:nvSpPr>
          <p:cNvPr id="5" name="Content Placeholder 4"/>
          <p:cNvSpPr>
            <a:spLocks noGrp="1"/>
          </p:cNvSpPr>
          <p:nvPr>
            <p:ph idx="1"/>
          </p:nvPr>
        </p:nvSpPr>
        <p:spPr>
          <a:xfrm>
            <a:off x="669701" y="2356834"/>
            <a:ext cx="11522299" cy="3781682"/>
          </a:xfrm>
        </p:spPr>
        <p:txBody>
          <a:bodyPr/>
          <a:lstStyle/>
          <a:p>
            <a:r>
              <a:rPr lang="en-US" dirty="0" smtClean="0"/>
              <a:t>Software:- The instruction and data are called software.</a:t>
            </a:r>
          </a:p>
          <a:p>
            <a:r>
              <a:rPr lang="en-US" dirty="0" smtClean="0"/>
              <a:t>Hardware:- The physical components which works according to the instructions are called hardware.</a:t>
            </a:r>
          </a:p>
          <a:p>
            <a:pPr marL="0" indent="0">
              <a:buNone/>
            </a:pPr>
            <a:endParaRPr lang="en-US" dirty="0" smtClean="0"/>
          </a:p>
          <a:p>
            <a:endParaRPr lang="en-US" dirty="0"/>
          </a:p>
          <a:p>
            <a:pPr marL="0" indent="0">
              <a:buNone/>
            </a:pPr>
            <a:r>
              <a:rPr lang="en-US" dirty="0" smtClean="0"/>
              <a:t> </a:t>
            </a:r>
          </a:p>
          <a:p>
            <a:pPr marL="0" indent="0">
              <a:buNone/>
            </a:pPr>
            <a:endParaRPr lang="en-US" dirty="0"/>
          </a:p>
        </p:txBody>
      </p:sp>
      <p:sp>
        <p:nvSpPr>
          <p:cNvPr id="6" name="Text Placeholder 5"/>
          <p:cNvSpPr>
            <a:spLocks noGrp="1"/>
          </p:cNvSpPr>
          <p:nvPr>
            <p:ph type="body" sz="quarter" idx="11"/>
          </p:nvPr>
        </p:nvSpPr>
        <p:spPr/>
        <p:txBody>
          <a:bodyPr/>
          <a:lstStyle/>
          <a:p>
            <a:r>
              <a:rPr lang="en-US" dirty="0" smtClean="0"/>
              <a:t>A computer is an electronic machine that manipulates data according to a set of instructions.</a:t>
            </a:r>
            <a:endParaRPr lang="en-US" dirty="0"/>
          </a:p>
        </p:txBody>
      </p:sp>
      <p:pic>
        <p:nvPicPr>
          <p:cNvPr id="2" name="Picture 1"/>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1262130" y="3575049"/>
            <a:ext cx="9311425" cy="2578863"/>
          </a:xfrm>
          <a:prstGeom prst="rect">
            <a:avLst/>
          </a:prstGeom>
        </p:spPr>
      </p:pic>
    </p:spTree>
    <p:extLst>
      <p:ext uri="{BB962C8B-B14F-4D97-AF65-F5344CB8AC3E}">
        <p14:creationId xmlns:p14="http://schemas.microsoft.com/office/powerpoint/2010/main" xmlns="" val="101659208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CENTRAL PROCESSING UNIT</a:t>
            </a:r>
            <a:endParaRPr lang="en-US" dirty="0"/>
          </a:p>
        </p:txBody>
      </p:sp>
    </p:spTree>
    <p:extLst>
      <p:ext uri="{BB962C8B-B14F-4D97-AF65-F5344CB8AC3E}">
        <p14:creationId xmlns:p14="http://schemas.microsoft.com/office/powerpoint/2010/main" xmlns="" val="66725786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CPU</a:t>
            </a:r>
            <a:endParaRPr lang="en-US" dirty="0"/>
          </a:p>
        </p:txBody>
      </p:sp>
      <p:sp>
        <p:nvSpPr>
          <p:cNvPr id="3" name="Content Placeholder 2"/>
          <p:cNvSpPr>
            <a:spLocks noGrp="1"/>
          </p:cNvSpPr>
          <p:nvPr>
            <p:ph idx="1"/>
          </p:nvPr>
        </p:nvSpPr>
        <p:spPr/>
        <p:txBody>
          <a:bodyPr/>
          <a:lstStyle/>
          <a:p>
            <a:r>
              <a:rPr lang="en-IN" dirty="0" smtClean="0"/>
              <a:t>The CPU is the brain of the computer where most calculations take place.</a:t>
            </a:r>
          </a:p>
          <a:p>
            <a:r>
              <a:rPr lang="en-US" dirty="0" smtClean="0"/>
              <a:t>CPU is also referred as ‘Processor’ which performs all the tasks according to the set of instructions.</a:t>
            </a:r>
          </a:p>
          <a:p>
            <a:endParaRPr lang="en-IN" dirty="0" smtClean="0"/>
          </a:p>
          <a:p>
            <a:endParaRPr lang="en-IN" dirty="0" smtClean="0"/>
          </a:p>
          <a:p>
            <a:endParaRPr lang="en-IN" dirty="0" smtClean="0"/>
          </a:p>
          <a:p>
            <a:pPr>
              <a:buNone/>
            </a:pPr>
            <a:endParaRPr lang="en-IN" dirty="0" smtClean="0"/>
          </a:p>
          <a:p>
            <a:endParaRPr lang="en-US" dirty="0"/>
          </a:p>
        </p:txBody>
      </p:sp>
      <p:sp>
        <p:nvSpPr>
          <p:cNvPr id="4" name="Text Placeholder 3"/>
          <p:cNvSpPr>
            <a:spLocks noGrp="1"/>
          </p:cNvSpPr>
          <p:nvPr>
            <p:ph type="body" sz="quarter" idx="11"/>
          </p:nvPr>
        </p:nvSpPr>
        <p:spPr/>
        <p:txBody>
          <a:bodyPr/>
          <a:lstStyle/>
          <a:p>
            <a:r>
              <a:rPr lang="en-US" dirty="0" smtClean="0"/>
              <a:t>CENTRAL PROCESSING UNIT</a:t>
            </a:r>
          </a:p>
          <a:p>
            <a:endParaRPr lang="en-US" dirty="0" smtClean="0"/>
          </a:p>
          <a:p>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2887384" y="2923505"/>
            <a:ext cx="6211167" cy="3052292"/>
          </a:xfrm>
          <a:prstGeom prst="rect">
            <a:avLst/>
          </a:prstGeom>
        </p:spPr>
      </p:pic>
    </p:spTree>
    <p:extLst>
      <p:ext uri="{BB962C8B-B14F-4D97-AF65-F5344CB8AC3E}">
        <p14:creationId xmlns:p14="http://schemas.microsoft.com/office/powerpoint/2010/main" xmlns="" val="1695757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CPU</a:t>
            </a:r>
            <a:endParaRPr lang="en-IN" dirty="0"/>
          </a:p>
        </p:txBody>
      </p:sp>
      <p:sp>
        <p:nvSpPr>
          <p:cNvPr id="3" name="Content Placeholder 2"/>
          <p:cNvSpPr>
            <a:spLocks noGrp="1"/>
          </p:cNvSpPr>
          <p:nvPr>
            <p:ph sz="quarter" idx="10"/>
          </p:nvPr>
        </p:nvSpPr>
        <p:spPr>
          <a:xfrm>
            <a:off x="361576" y="2451652"/>
            <a:ext cx="5541093" cy="4041990"/>
          </a:xfrm>
        </p:spPr>
        <p:txBody>
          <a:bodyPr/>
          <a:lstStyle/>
          <a:p>
            <a:r>
              <a:rPr lang="en-IN" dirty="0" smtClean="0"/>
              <a:t>Includes </a:t>
            </a:r>
            <a:r>
              <a:rPr lang="en-IN" dirty="0" smtClean="0"/>
              <a:t>multi-clock</a:t>
            </a:r>
          </a:p>
          <a:p>
            <a:pPr fontAlgn="t"/>
            <a:r>
              <a:rPr lang="en-IN" dirty="0" smtClean="0"/>
              <a:t>complex instructions</a:t>
            </a:r>
          </a:p>
          <a:p>
            <a:r>
              <a:rPr lang="en-IN" dirty="0" smtClean="0"/>
              <a:t>Memory-to-memory:</a:t>
            </a:r>
            <a:br>
              <a:rPr lang="en-IN" dirty="0" smtClean="0"/>
            </a:br>
            <a:r>
              <a:rPr lang="en-IN" dirty="0" smtClean="0"/>
              <a:t>"LOAD" and "STORE“</a:t>
            </a:r>
          </a:p>
          <a:p>
            <a:r>
              <a:rPr lang="en-IN" dirty="0" smtClean="0"/>
              <a:t>Small code sizes,</a:t>
            </a:r>
            <a:br>
              <a:rPr lang="en-IN" dirty="0" smtClean="0"/>
            </a:br>
            <a:r>
              <a:rPr lang="en-IN" dirty="0" smtClean="0"/>
              <a:t>high cycles per second</a:t>
            </a:r>
          </a:p>
          <a:p>
            <a:r>
              <a:rPr lang="en-US" dirty="0" smtClean="0"/>
              <a:t>High power consumption</a:t>
            </a:r>
          </a:p>
          <a:p>
            <a:r>
              <a:rPr lang="en-US" dirty="0" smtClean="0"/>
              <a:t>Less memory consumption</a:t>
            </a:r>
            <a:endParaRPr lang="en-IN" dirty="0" smtClean="0"/>
          </a:p>
          <a:p>
            <a:endParaRPr lang="en-IN" dirty="0"/>
          </a:p>
        </p:txBody>
      </p:sp>
      <p:sp>
        <p:nvSpPr>
          <p:cNvPr id="4" name="Content Placeholder 3"/>
          <p:cNvSpPr>
            <a:spLocks noGrp="1"/>
          </p:cNvSpPr>
          <p:nvPr>
            <p:ph sz="quarter" idx="11"/>
          </p:nvPr>
        </p:nvSpPr>
        <p:spPr>
          <a:xfrm>
            <a:off x="7517946" y="2348068"/>
            <a:ext cx="5541093" cy="4050630"/>
          </a:xfrm>
        </p:spPr>
        <p:txBody>
          <a:bodyPr/>
          <a:lstStyle/>
          <a:p>
            <a:pPr fontAlgn="t"/>
            <a:r>
              <a:rPr lang="en-IN" dirty="0" smtClean="0"/>
              <a:t>Single-clock</a:t>
            </a:r>
            <a:r>
              <a:rPr lang="en-IN" dirty="0" smtClean="0"/>
              <a:t>,</a:t>
            </a:r>
          </a:p>
          <a:p>
            <a:pPr fontAlgn="t"/>
            <a:r>
              <a:rPr lang="en-IN" dirty="0" smtClean="0"/>
              <a:t>reduced instruction only</a:t>
            </a:r>
          </a:p>
          <a:p>
            <a:pPr fontAlgn="t"/>
            <a:r>
              <a:rPr lang="en-IN" dirty="0" smtClean="0"/>
              <a:t>Register to register:</a:t>
            </a:r>
            <a:br>
              <a:rPr lang="en-IN" dirty="0" smtClean="0"/>
            </a:br>
            <a:r>
              <a:rPr lang="en-IN" dirty="0" smtClean="0"/>
              <a:t>"LOAD" and "STORE"</a:t>
            </a:r>
          </a:p>
          <a:p>
            <a:pPr fontAlgn="t"/>
            <a:r>
              <a:rPr lang="en-IN" dirty="0" smtClean="0"/>
              <a:t>Low cycles per second,</a:t>
            </a:r>
            <a:br>
              <a:rPr lang="en-IN" dirty="0" smtClean="0"/>
            </a:br>
            <a:r>
              <a:rPr lang="en-IN" dirty="0" smtClean="0"/>
              <a:t>large code </a:t>
            </a:r>
            <a:r>
              <a:rPr lang="en-IN" dirty="0" smtClean="0"/>
              <a:t>sizes</a:t>
            </a:r>
          </a:p>
          <a:p>
            <a:pPr fontAlgn="t"/>
            <a:r>
              <a:rPr lang="en-US" dirty="0" smtClean="0"/>
              <a:t>Less power consumption</a:t>
            </a:r>
          </a:p>
          <a:p>
            <a:pPr fontAlgn="t"/>
            <a:r>
              <a:rPr lang="en-US" dirty="0" smtClean="0"/>
              <a:t>More memory consumption</a:t>
            </a:r>
          </a:p>
          <a:p>
            <a:pPr fontAlgn="t"/>
            <a:endParaRPr lang="en-IN" dirty="0" smtClean="0"/>
          </a:p>
          <a:p>
            <a:endParaRPr lang="en-IN" dirty="0"/>
          </a:p>
        </p:txBody>
      </p:sp>
      <p:sp>
        <p:nvSpPr>
          <p:cNvPr id="5" name="Text Placeholder 4"/>
          <p:cNvSpPr>
            <a:spLocks noGrp="1"/>
          </p:cNvSpPr>
          <p:nvPr>
            <p:ph type="body" sz="quarter" idx="12"/>
          </p:nvPr>
        </p:nvSpPr>
        <p:spPr>
          <a:xfrm>
            <a:off x="347874" y="1803626"/>
            <a:ext cx="3150522" cy="653034"/>
          </a:xfrm>
        </p:spPr>
        <p:txBody>
          <a:bodyPr/>
          <a:lstStyle/>
          <a:p>
            <a:r>
              <a:rPr lang="en-US" dirty="0"/>
              <a:t>C</a:t>
            </a:r>
            <a:r>
              <a:rPr lang="en-US" dirty="0" smtClean="0"/>
              <a:t>ISC</a:t>
            </a:r>
            <a:endParaRPr lang="en-IN" dirty="0"/>
          </a:p>
        </p:txBody>
      </p:sp>
      <p:sp>
        <p:nvSpPr>
          <p:cNvPr id="6" name="Text Placeholder 5"/>
          <p:cNvSpPr>
            <a:spLocks noGrp="1"/>
          </p:cNvSpPr>
          <p:nvPr>
            <p:ph type="body" sz="quarter" idx="13"/>
          </p:nvPr>
        </p:nvSpPr>
        <p:spPr>
          <a:xfrm>
            <a:off x="6311120" y="1701880"/>
            <a:ext cx="5541093" cy="653034"/>
          </a:xfrm>
        </p:spPr>
        <p:txBody>
          <a:bodyPr/>
          <a:lstStyle/>
          <a:p>
            <a:r>
              <a:rPr lang="en-US" dirty="0"/>
              <a:t>R</a:t>
            </a:r>
            <a:r>
              <a:rPr lang="en-US" dirty="0" smtClean="0"/>
              <a:t>ISC</a:t>
            </a:r>
            <a:endParaRPr lang="en-IN" dirty="0"/>
          </a:p>
        </p:txBody>
      </p:sp>
      <p:sp>
        <p:nvSpPr>
          <p:cNvPr id="7" name="TextBox 6"/>
          <p:cNvSpPr txBox="1"/>
          <p:nvPr/>
        </p:nvSpPr>
        <p:spPr>
          <a:xfrm>
            <a:off x="2266680" y="1116521"/>
            <a:ext cx="7675809" cy="584775"/>
          </a:xfrm>
          <a:prstGeom prst="rect">
            <a:avLst/>
          </a:prstGeom>
          <a:noFill/>
        </p:spPr>
        <p:txBody>
          <a:bodyPr wrap="square" rtlCol="0">
            <a:spAutoFit/>
          </a:bodyPr>
          <a:lstStyle/>
          <a:p>
            <a:r>
              <a:rPr lang="en-US" sz="3200" b="1" dirty="0" smtClean="0">
                <a:solidFill>
                  <a:schemeClr val="accent2"/>
                </a:solidFill>
              </a:rPr>
              <a:t>TYPES OF CPU ARCHITECTURE</a:t>
            </a:r>
          </a:p>
        </p:txBody>
      </p:sp>
    </p:spTree>
    <p:extLst>
      <p:ext uri="{BB962C8B-B14F-4D97-AF65-F5344CB8AC3E}">
        <p14:creationId xmlns:p14="http://schemas.microsoft.com/office/powerpoint/2010/main" xmlns="" val="341660156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CPU</a:t>
            </a:r>
            <a:endParaRPr lang="en-IN" dirty="0"/>
          </a:p>
        </p:txBody>
      </p:sp>
      <p:sp>
        <p:nvSpPr>
          <p:cNvPr id="3" name="Content Placeholder 2"/>
          <p:cNvSpPr>
            <a:spLocks noGrp="1"/>
          </p:cNvSpPr>
          <p:nvPr>
            <p:ph idx="1"/>
          </p:nvPr>
        </p:nvSpPr>
        <p:spPr/>
        <p:txBody>
          <a:bodyPr/>
          <a:lstStyle/>
          <a:p>
            <a:r>
              <a:rPr lang="en-US" dirty="0" smtClean="0"/>
              <a:t>Multiprogramming : To execute number of programs</a:t>
            </a:r>
          </a:p>
          <a:p>
            <a:pPr>
              <a:buNone/>
            </a:pPr>
            <a:r>
              <a:rPr lang="en-US" dirty="0" smtClean="0"/>
              <a:t>Simultaneously by single processor.</a:t>
            </a:r>
            <a:endParaRPr lang="en-US" dirty="0" smtClean="0"/>
          </a:p>
          <a:p>
            <a:endParaRPr lang="en-US" dirty="0" smtClean="0"/>
          </a:p>
          <a:p>
            <a:pPr>
              <a:buNone/>
            </a:pPr>
            <a:endParaRPr lang="en-US" dirty="0" smtClean="0"/>
          </a:p>
          <a:p>
            <a:r>
              <a:rPr lang="en-US" dirty="0" smtClean="0"/>
              <a:t>Multitasking : Multiple programs running at same time and</a:t>
            </a:r>
          </a:p>
          <a:p>
            <a:pPr>
              <a:buNone/>
            </a:pPr>
            <a:r>
              <a:rPr lang="en-US" dirty="0" smtClean="0"/>
              <a:t>Switching of processor </a:t>
            </a:r>
            <a:r>
              <a:rPr lang="en-US" dirty="0" err="1" smtClean="0"/>
              <a:t>resourses</a:t>
            </a:r>
            <a:r>
              <a:rPr lang="en-US" dirty="0" smtClean="0"/>
              <a:t> between multiple task</a:t>
            </a:r>
            <a:endParaRPr lang="en-US" dirty="0" smtClean="0"/>
          </a:p>
          <a:p>
            <a:pPr>
              <a:buNone/>
            </a:pPr>
            <a:endParaRPr lang="en-IN" dirty="0"/>
          </a:p>
        </p:txBody>
      </p:sp>
      <p:sp>
        <p:nvSpPr>
          <p:cNvPr id="4" name="Text Placeholder 3"/>
          <p:cNvSpPr>
            <a:spLocks noGrp="1"/>
          </p:cNvSpPr>
          <p:nvPr>
            <p:ph type="body" sz="quarter" idx="11"/>
          </p:nvPr>
        </p:nvSpPr>
        <p:spPr/>
        <p:txBody>
          <a:bodyPr/>
          <a:lstStyle/>
          <a:p>
            <a:r>
              <a:rPr lang="en-US" dirty="0" smtClean="0"/>
              <a:t>OPERATING SYSTEM CONCEPTS</a:t>
            </a:r>
            <a:endParaRPr lang="en-IN" dirty="0"/>
          </a:p>
        </p:txBody>
      </p:sp>
      <p:pic>
        <p:nvPicPr>
          <p:cNvPr id="5" name="Picture 4" descr="Multiprogramming.jpg"/>
          <p:cNvPicPr>
            <a:picLocks noChangeAspect="1"/>
          </p:cNvPicPr>
          <p:nvPr/>
        </p:nvPicPr>
        <p:blipFill>
          <a:blip r:embed="rId2" cstate="print"/>
          <a:stretch>
            <a:fillRect/>
          </a:stretch>
        </p:blipFill>
        <p:spPr>
          <a:xfrm>
            <a:off x="8550313" y="1142651"/>
            <a:ext cx="3343275" cy="1628775"/>
          </a:xfrm>
          <a:prstGeom prst="rect">
            <a:avLst/>
          </a:prstGeom>
        </p:spPr>
      </p:pic>
      <p:pic>
        <p:nvPicPr>
          <p:cNvPr id="11" name="Picture 10" descr="multitasking.png"/>
          <p:cNvPicPr>
            <a:picLocks noChangeAspect="1"/>
          </p:cNvPicPr>
          <p:nvPr/>
        </p:nvPicPr>
        <p:blipFill>
          <a:blip r:embed="rId3" cstate="print"/>
          <a:stretch>
            <a:fillRect/>
          </a:stretch>
        </p:blipFill>
        <p:spPr>
          <a:xfrm>
            <a:off x="8100167" y="3672734"/>
            <a:ext cx="3886200" cy="2699657"/>
          </a:xfrm>
          <a:prstGeom prst="rect">
            <a:avLst/>
          </a:prstGeom>
        </p:spPr>
      </p:pic>
      <p:sp>
        <p:nvSpPr>
          <p:cNvPr id="12" name="TextBox 11"/>
          <p:cNvSpPr txBox="1"/>
          <p:nvPr/>
        </p:nvSpPr>
        <p:spPr>
          <a:xfrm>
            <a:off x="9311268" y="2966225"/>
            <a:ext cx="1757212" cy="307777"/>
          </a:xfrm>
          <a:prstGeom prst="rect">
            <a:avLst/>
          </a:prstGeom>
          <a:noFill/>
        </p:spPr>
        <p:txBody>
          <a:bodyPr wrap="none" rtlCol="0">
            <a:spAutoFit/>
          </a:bodyPr>
          <a:lstStyle/>
          <a:p>
            <a:r>
              <a:rPr lang="en-US" sz="1400" b="1" dirty="0" smtClean="0">
                <a:solidFill>
                  <a:schemeClr val="tx2">
                    <a:lumMod val="50000"/>
                  </a:schemeClr>
                </a:solidFill>
              </a:rPr>
              <a:t>Multiprogramming</a:t>
            </a:r>
            <a:endParaRPr lang="en-IN" sz="1400" b="1" dirty="0" err="1" smtClean="0">
              <a:solidFill>
                <a:schemeClr val="tx2">
                  <a:lumMod val="50000"/>
                </a:schemeClr>
              </a:solidFill>
            </a:endParaRPr>
          </a:p>
        </p:txBody>
      </p:sp>
    </p:spTree>
    <p:extLst>
      <p:ext uri="{BB962C8B-B14F-4D97-AF65-F5344CB8AC3E}">
        <p14:creationId xmlns:p14="http://schemas.microsoft.com/office/powerpoint/2010/main" xmlns="" val="333435494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smtClean="0"/>
              <a:t>CPU</a:t>
            </a:r>
            <a:endParaRPr lang="en-IN" dirty="0"/>
          </a:p>
        </p:txBody>
      </p:sp>
      <p:sp>
        <p:nvSpPr>
          <p:cNvPr id="4" name="Text Placeholder 3"/>
          <p:cNvSpPr>
            <a:spLocks noGrp="1"/>
          </p:cNvSpPr>
          <p:nvPr>
            <p:ph type="body" sz="quarter" idx="10"/>
          </p:nvPr>
        </p:nvSpPr>
        <p:spPr>
          <a:xfrm>
            <a:off x="403909" y="1465508"/>
            <a:ext cx="7825691" cy="2582997"/>
          </a:xfrm>
        </p:spPr>
        <p:txBody>
          <a:bodyPr/>
          <a:lstStyle/>
          <a:p>
            <a:r>
              <a:rPr lang="en-US" sz="2200" dirty="0" smtClean="0"/>
              <a:t>Multiprocessing : Ability to support more processors.</a:t>
            </a:r>
          </a:p>
          <a:p>
            <a:endParaRPr lang="en-US" sz="2200" dirty="0" smtClean="0"/>
          </a:p>
          <a:p>
            <a:endParaRPr lang="en-US" sz="2200" dirty="0" smtClean="0"/>
          </a:p>
          <a:p>
            <a:endParaRPr lang="en-US" sz="2200" dirty="0" smtClean="0"/>
          </a:p>
          <a:p>
            <a:endParaRPr lang="en-US" sz="2200" dirty="0" smtClean="0"/>
          </a:p>
          <a:p>
            <a:endParaRPr lang="en-US" sz="2200" dirty="0" smtClean="0"/>
          </a:p>
          <a:p>
            <a:r>
              <a:rPr lang="en-US" sz="2200" dirty="0" smtClean="0"/>
              <a:t>Multithreading : Ability of OS to execute different parts of</a:t>
            </a:r>
          </a:p>
          <a:p>
            <a:pPr>
              <a:buNone/>
            </a:pPr>
            <a:r>
              <a:rPr lang="en-US" sz="2200" dirty="0" smtClean="0"/>
              <a:t> program simultaneously.</a:t>
            </a:r>
            <a:endParaRPr lang="en-IN" sz="2200" dirty="0"/>
          </a:p>
        </p:txBody>
      </p:sp>
      <p:pic>
        <p:nvPicPr>
          <p:cNvPr id="5" name="Content Placeholder 4" descr="multiprocessing.jpg"/>
          <p:cNvPicPr>
            <a:picLocks noGrp="1" noChangeAspect="1"/>
          </p:cNvPicPr>
          <p:nvPr>
            <p:ph idx="4294967295"/>
          </p:nvPr>
        </p:nvPicPr>
        <p:blipFill>
          <a:blip r:embed="rId2" cstate="print"/>
          <a:stretch>
            <a:fillRect/>
          </a:stretch>
        </p:blipFill>
        <p:spPr>
          <a:xfrm>
            <a:off x="8181510" y="1221098"/>
            <a:ext cx="3876675" cy="2628900"/>
          </a:xfrm>
          <a:prstGeom prst="rect">
            <a:avLst/>
          </a:prstGeom>
        </p:spPr>
      </p:pic>
      <p:pic>
        <p:nvPicPr>
          <p:cNvPr id="6" name="Picture 5" descr="220px-Multithreaded_process.svg.png"/>
          <p:cNvPicPr>
            <a:picLocks noChangeAspect="1"/>
          </p:cNvPicPr>
          <p:nvPr/>
        </p:nvPicPr>
        <p:blipFill>
          <a:blip r:embed="rId3" cstate="print"/>
          <a:stretch>
            <a:fillRect/>
          </a:stretch>
        </p:blipFill>
        <p:spPr>
          <a:xfrm>
            <a:off x="9024189" y="4358535"/>
            <a:ext cx="1723689" cy="1629670"/>
          </a:xfrm>
          <a:prstGeom prst="rect">
            <a:avLst/>
          </a:prstGeom>
        </p:spPr>
      </p:pic>
      <p:sp>
        <p:nvSpPr>
          <p:cNvPr id="8" name="TextBox 7"/>
          <p:cNvSpPr txBox="1"/>
          <p:nvPr/>
        </p:nvSpPr>
        <p:spPr>
          <a:xfrm>
            <a:off x="9222059" y="6032809"/>
            <a:ext cx="1465466" cy="307777"/>
          </a:xfrm>
          <a:prstGeom prst="rect">
            <a:avLst/>
          </a:prstGeom>
          <a:noFill/>
        </p:spPr>
        <p:txBody>
          <a:bodyPr wrap="none" rtlCol="0">
            <a:spAutoFit/>
          </a:bodyPr>
          <a:lstStyle/>
          <a:p>
            <a:r>
              <a:rPr lang="en-US" sz="1400" b="1" dirty="0" smtClean="0">
                <a:solidFill>
                  <a:schemeClr val="tx2">
                    <a:lumMod val="50000"/>
                  </a:schemeClr>
                </a:solidFill>
              </a:rPr>
              <a:t>Multi threading</a:t>
            </a:r>
            <a:endParaRPr lang="en-IN" sz="1400" b="1" dirty="0" err="1" smtClean="0">
              <a:solidFill>
                <a:schemeClr val="tx2">
                  <a:lumMod val="50000"/>
                </a:schemeClr>
              </a:solidFill>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MEMORY</a:t>
            </a:r>
            <a:endParaRPr lang="en-US" dirty="0"/>
          </a:p>
        </p:txBody>
      </p:sp>
    </p:spTree>
    <p:extLst>
      <p:ext uri="{BB962C8B-B14F-4D97-AF65-F5344CB8AC3E}">
        <p14:creationId xmlns:p14="http://schemas.microsoft.com/office/powerpoint/2010/main" xmlns="" val="290185509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 y="90153"/>
            <a:ext cx="12191999" cy="734096"/>
          </a:xfrm>
        </p:spPr>
        <p:txBody>
          <a:bodyPr/>
          <a:lstStyle/>
          <a:p>
            <a:pPr marL="0" marR="0">
              <a:lnSpc>
                <a:spcPct val="115000"/>
              </a:lnSpc>
              <a:spcBef>
                <a:spcPts val="0"/>
              </a:spcBef>
              <a:spcAft>
                <a:spcPts val="1000"/>
              </a:spcAft>
            </a:pPr>
            <a:r>
              <a:rPr lang="en-US" sz="2400" dirty="0">
                <a:latin typeface="Calibri"/>
                <a:ea typeface="Calibri"/>
                <a:cs typeface="Times New Roman"/>
              </a:rPr>
              <a:t/>
            </a:r>
            <a:br>
              <a:rPr lang="en-US" sz="2400" dirty="0">
                <a:latin typeface="Calibri"/>
                <a:ea typeface="Calibri"/>
                <a:cs typeface="Times New Roman"/>
              </a:rPr>
            </a:br>
            <a:r>
              <a:rPr lang="en-US" dirty="0" smtClean="0">
                <a:latin typeface="+mn-lt"/>
                <a:ea typeface="Calibri"/>
                <a:cs typeface="Times New Roman"/>
              </a:rPr>
              <a:t>MEMORY</a:t>
            </a:r>
            <a:endParaRPr lang="en-US" dirty="0">
              <a:latin typeface="+mn-lt"/>
            </a:endParaRPr>
          </a:p>
        </p:txBody>
      </p:sp>
      <p:sp>
        <p:nvSpPr>
          <p:cNvPr id="9" name="TextBox 8"/>
          <p:cNvSpPr txBox="1"/>
          <p:nvPr/>
        </p:nvSpPr>
        <p:spPr>
          <a:xfrm>
            <a:off x="309093" y="1403797"/>
            <a:ext cx="10599313" cy="4547399"/>
          </a:xfrm>
          <a:prstGeom prst="rect">
            <a:avLst/>
          </a:prstGeom>
          <a:noFill/>
        </p:spPr>
        <p:txBody>
          <a:bodyPr wrap="square" rtlCol="0">
            <a:spAutoFit/>
          </a:bodyPr>
          <a:lstStyle/>
          <a:p>
            <a:pPr>
              <a:lnSpc>
                <a:spcPct val="115000"/>
              </a:lnSpc>
              <a:spcAft>
                <a:spcPts val="1000"/>
              </a:spcAft>
            </a:pPr>
            <a:r>
              <a:rPr lang="en-US" sz="1400" dirty="0">
                <a:latin typeface="Calibri"/>
                <a:ea typeface="Calibri"/>
                <a:cs typeface="Times New Roman"/>
              </a:rPr>
              <a:t> </a:t>
            </a:r>
            <a:endParaRPr lang="en-US" sz="3600" dirty="0">
              <a:latin typeface="Calibri"/>
              <a:ea typeface="Calibri"/>
              <a:cs typeface="Times New Roman"/>
            </a:endParaRPr>
          </a:p>
          <a:p>
            <a:pPr>
              <a:lnSpc>
                <a:spcPct val="115000"/>
              </a:lnSpc>
              <a:spcAft>
                <a:spcPts val="1000"/>
              </a:spcAft>
            </a:pPr>
            <a:r>
              <a:rPr lang="en-US" sz="3600" dirty="0">
                <a:latin typeface="Calibri"/>
                <a:ea typeface="Calibri"/>
                <a:cs typeface="Times New Roman"/>
              </a:rPr>
              <a:t>Memory means the place where we can store data for the computer</a:t>
            </a:r>
            <a:r>
              <a:rPr lang="en-US" sz="3600" dirty="0" smtClean="0">
                <a:latin typeface="Calibri"/>
                <a:ea typeface="Calibri"/>
                <a:cs typeface="Times New Roman"/>
              </a:rPr>
              <a:t>.</a:t>
            </a:r>
          </a:p>
          <a:p>
            <a:pPr>
              <a:lnSpc>
                <a:spcPct val="115000"/>
              </a:lnSpc>
              <a:spcAft>
                <a:spcPts val="1000"/>
              </a:spcAft>
            </a:pPr>
            <a:r>
              <a:rPr lang="en-US" sz="3600" dirty="0" smtClean="0">
                <a:latin typeface="Calibri"/>
                <a:ea typeface="Calibri"/>
                <a:cs typeface="Times New Roman"/>
              </a:rPr>
              <a:t>Types </a:t>
            </a:r>
            <a:r>
              <a:rPr lang="en-US" sz="3600" dirty="0">
                <a:latin typeface="Calibri"/>
                <a:ea typeface="Calibri"/>
                <a:cs typeface="Times New Roman"/>
              </a:rPr>
              <a:t>of memory</a:t>
            </a:r>
          </a:p>
          <a:p>
            <a:pPr>
              <a:lnSpc>
                <a:spcPct val="115000"/>
              </a:lnSpc>
              <a:spcAft>
                <a:spcPts val="1000"/>
              </a:spcAft>
            </a:pPr>
            <a:r>
              <a:rPr lang="en-US" sz="3600" dirty="0">
                <a:latin typeface="Calibri"/>
                <a:ea typeface="Calibri"/>
                <a:cs typeface="Times New Roman"/>
              </a:rPr>
              <a:t>Primary Memory :- </a:t>
            </a:r>
            <a:r>
              <a:rPr lang="en-US" sz="2400" dirty="0"/>
              <a:t>Primary memory also known as “main memory” or “internal memory” which is located in the mother board of system or directly connected to the CPU. It is the place where only little bit of data are stored either by manufacturer or by </a:t>
            </a:r>
            <a:r>
              <a:rPr lang="en-US" sz="2400" dirty="0" smtClean="0"/>
              <a:t>user.</a:t>
            </a:r>
            <a:endParaRPr lang="en-US" sz="2400" dirty="0">
              <a:latin typeface="Calibri"/>
              <a:ea typeface="Calibri"/>
              <a:cs typeface="Times New Roman"/>
            </a:endParaRPr>
          </a:p>
        </p:txBody>
      </p:sp>
    </p:spTree>
    <p:extLst>
      <p:ext uri="{BB962C8B-B14F-4D97-AF65-F5344CB8AC3E}">
        <p14:creationId xmlns:p14="http://schemas.microsoft.com/office/powerpoint/2010/main" xmlns="" val="394038838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MEMORY</a:t>
            </a:r>
            <a:endParaRPr lang="en-US" dirty="0"/>
          </a:p>
        </p:txBody>
      </p:sp>
      <p:sp>
        <p:nvSpPr>
          <p:cNvPr id="4" name="TextBox 3"/>
          <p:cNvSpPr txBox="1"/>
          <p:nvPr/>
        </p:nvSpPr>
        <p:spPr>
          <a:xfrm>
            <a:off x="746976" y="1324049"/>
            <a:ext cx="6027312" cy="4739759"/>
          </a:xfrm>
          <a:prstGeom prst="rect">
            <a:avLst/>
          </a:prstGeom>
          <a:noFill/>
        </p:spPr>
        <p:txBody>
          <a:bodyPr wrap="square" rtlCol="0">
            <a:spAutoFit/>
          </a:bodyPr>
          <a:lstStyle/>
          <a:p>
            <a:r>
              <a:rPr lang="en-US" sz="1400" dirty="0" smtClean="0"/>
              <a:t> </a:t>
            </a:r>
            <a:r>
              <a:rPr lang="en-US" dirty="0">
                <a:sym typeface="Symbol"/>
              </a:rPr>
              <a:t></a:t>
            </a:r>
            <a:r>
              <a:rPr lang="en-US" dirty="0"/>
              <a:t> </a:t>
            </a:r>
            <a:r>
              <a:rPr lang="en-US" sz="3200" dirty="0" smtClean="0"/>
              <a:t>RAM: </a:t>
            </a:r>
          </a:p>
          <a:p>
            <a:r>
              <a:rPr lang="en-US" sz="2800" dirty="0"/>
              <a:t>RAM also known as “random access memory” it stores the data which the user currently uses or  it stores the data temporarily in it. </a:t>
            </a:r>
          </a:p>
          <a:p>
            <a:r>
              <a:rPr lang="en-US" sz="2800" dirty="0" smtClean="0"/>
              <a:t>RAM </a:t>
            </a:r>
            <a:r>
              <a:rPr lang="en-US" sz="2800" dirty="0"/>
              <a:t>is further classified into two parts</a:t>
            </a:r>
          </a:p>
          <a:p>
            <a:r>
              <a:rPr lang="en-US" sz="2800" dirty="0"/>
              <a:t> </a:t>
            </a:r>
            <a:r>
              <a:rPr lang="en-US" sz="2800" dirty="0">
                <a:sym typeface="Symbol"/>
              </a:rPr>
              <a:t></a:t>
            </a:r>
            <a:r>
              <a:rPr lang="en-US" sz="2800" dirty="0"/>
              <a:t> SRAM </a:t>
            </a:r>
          </a:p>
          <a:p>
            <a:r>
              <a:rPr lang="en-US" sz="2800" dirty="0">
                <a:sym typeface="Symbol"/>
              </a:rPr>
              <a:t></a:t>
            </a:r>
            <a:r>
              <a:rPr lang="en-US" sz="2800" dirty="0"/>
              <a:t> DRAM</a:t>
            </a:r>
          </a:p>
          <a:p>
            <a:r>
              <a:rPr lang="en-US" dirty="0"/>
              <a:t> </a:t>
            </a:r>
          </a:p>
          <a:p>
            <a:endParaRPr lang="en-US" sz="2800" dirty="0"/>
          </a:p>
        </p:txBody>
      </p:sp>
      <p:pic>
        <p:nvPicPr>
          <p:cNvPr id="3" name="Picture 2"/>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528240" y="1418235"/>
            <a:ext cx="3708912" cy="2071821"/>
          </a:xfrm>
          <a:prstGeom prst="rect">
            <a:avLst/>
          </a:prstGeom>
        </p:spPr>
      </p:pic>
      <p:pic>
        <p:nvPicPr>
          <p:cNvPr id="5"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7797426" y="3490056"/>
            <a:ext cx="3170539" cy="2683693"/>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288985838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MEMORY</a:t>
            </a:r>
            <a:endParaRPr lang="en-US" dirty="0"/>
          </a:p>
        </p:txBody>
      </p:sp>
      <p:sp>
        <p:nvSpPr>
          <p:cNvPr id="3" name="TextBox 2"/>
          <p:cNvSpPr txBox="1"/>
          <p:nvPr/>
        </p:nvSpPr>
        <p:spPr>
          <a:xfrm>
            <a:off x="901521" y="1126902"/>
            <a:ext cx="7225048" cy="5755422"/>
          </a:xfrm>
          <a:prstGeom prst="rect">
            <a:avLst/>
          </a:prstGeom>
          <a:noFill/>
        </p:spPr>
        <p:txBody>
          <a:bodyPr wrap="square" rtlCol="0">
            <a:spAutoFit/>
          </a:bodyPr>
          <a:lstStyle/>
          <a:p>
            <a:r>
              <a:rPr lang="en-US" sz="2800" dirty="0" smtClean="0">
                <a:latin typeface="Calibri"/>
                <a:ea typeface="Calibri"/>
                <a:cs typeface="Times New Roman"/>
              </a:rPr>
              <a:t>ROM: ROM is Known </a:t>
            </a:r>
            <a:r>
              <a:rPr lang="en-US" sz="2800" dirty="0">
                <a:latin typeface="Calibri"/>
                <a:ea typeface="Calibri"/>
                <a:cs typeface="Times New Roman"/>
              </a:rPr>
              <a:t>as “Read Only Memory” as the word refers mainly it can only read the data which in stored in it. </a:t>
            </a:r>
          </a:p>
          <a:p>
            <a:r>
              <a:rPr lang="en-US" sz="2800" dirty="0" smtClean="0">
                <a:solidFill>
                  <a:schemeClr val="tx2">
                    <a:lumMod val="50000"/>
                  </a:schemeClr>
                </a:solidFill>
                <a:latin typeface="Calibri"/>
                <a:cs typeface="Times New Roman"/>
              </a:rPr>
              <a:t>Types:</a:t>
            </a:r>
          </a:p>
          <a:p>
            <a:r>
              <a:rPr lang="en-US" sz="2800" dirty="0">
                <a:sym typeface="Symbol"/>
              </a:rPr>
              <a:t></a:t>
            </a:r>
            <a:r>
              <a:rPr lang="en-US" sz="2800" dirty="0"/>
              <a:t> </a:t>
            </a:r>
            <a:r>
              <a:rPr lang="en-US" sz="2400" dirty="0"/>
              <a:t>PROM</a:t>
            </a:r>
          </a:p>
          <a:p>
            <a:r>
              <a:rPr lang="en-US" sz="2400" dirty="0"/>
              <a:t> </a:t>
            </a:r>
            <a:r>
              <a:rPr lang="en-US" sz="2400" dirty="0">
                <a:sym typeface="Symbol"/>
              </a:rPr>
              <a:t></a:t>
            </a:r>
            <a:r>
              <a:rPr lang="en-US" sz="2400" dirty="0"/>
              <a:t> EPROM</a:t>
            </a:r>
          </a:p>
          <a:p>
            <a:r>
              <a:rPr lang="en-US" sz="2400" dirty="0"/>
              <a:t> </a:t>
            </a:r>
            <a:r>
              <a:rPr lang="en-US" sz="2400" dirty="0">
                <a:sym typeface="Symbol"/>
              </a:rPr>
              <a:t></a:t>
            </a:r>
            <a:r>
              <a:rPr lang="en-US" sz="2400" dirty="0"/>
              <a:t> </a:t>
            </a:r>
            <a:r>
              <a:rPr lang="en-US" sz="2400" dirty="0" smtClean="0"/>
              <a:t>EEPROM</a:t>
            </a:r>
          </a:p>
          <a:p>
            <a:r>
              <a:rPr lang="en-US" sz="2800" dirty="0" smtClean="0"/>
              <a:t>SATA: </a:t>
            </a:r>
            <a:r>
              <a:rPr lang="en-US" sz="2400" dirty="0"/>
              <a:t>SATA-Serial ATA (</a:t>
            </a:r>
            <a:r>
              <a:rPr lang="en-US" sz="2400" b="1" dirty="0"/>
              <a:t>Serial Advanced Technology Attachment</a:t>
            </a:r>
            <a:r>
              <a:rPr lang="en-US" sz="2400" dirty="0"/>
              <a:t> or </a:t>
            </a:r>
            <a:r>
              <a:rPr lang="en-US" sz="2400" b="1" dirty="0"/>
              <a:t>SATA</a:t>
            </a:r>
            <a:r>
              <a:rPr lang="en-US" sz="2400" dirty="0"/>
              <a:t>) is a standard for connecting and transferring </a:t>
            </a:r>
            <a:r>
              <a:rPr lang="en-US" sz="2400" dirty="0" smtClean="0"/>
              <a:t>data from</a:t>
            </a:r>
            <a:r>
              <a:rPr lang="en-US" sz="2400" dirty="0"/>
              <a:t> </a:t>
            </a:r>
            <a:r>
              <a:rPr lang="en-US" sz="2400" b="1" dirty="0"/>
              <a:t>hard</a:t>
            </a:r>
            <a:r>
              <a:rPr lang="en-US" sz="2400" dirty="0"/>
              <a:t> disk </a:t>
            </a:r>
            <a:r>
              <a:rPr lang="en-US" sz="2400" b="1" dirty="0"/>
              <a:t>drives</a:t>
            </a:r>
            <a:r>
              <a:rPr lang="en-US" sz="2400" dirty="0"/>
              <a:t> (HDDs) to computer systems.</a:t>
            </a:r>
          </a:p>
          <a:p>
            <a:endParaRPr lang="en-US" sz="2800" dirty="0"/>
          </a:p>
          <a:p>
            <a:endParaRPr lang="en-US" sz="2800" dirty="0" smtClean="0">
              <a:solidFill>
                <a:schemeClr val="tx2">
                  <a:lumMod val="50000"/>
                </a:schemeClr>
              </a:solidFill>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8834907" y="1249251"/>
            <a:ext cx="2579003" cy="2472743"/>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8461160" y="4200525"/>
            <a:ext cx="2952750" cy="1543050"/>
          </a:xfrm>
          <a:prstGeom prst="rect">
            <a:avLst/>
          </a:prstGeom>
        </p:spPr>
      </p:pic>
    </p:spTree>
    <p:extLst>
      <p:ext uri="{BB962C8B-B14F-4D97-AF65-F5344CB8AC3E}">
        <p14:creationId xmlns:p14="http://schemas.microsoft.com/office/powerpoint/2010/main" xmlns="" val="31788048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716" y="0"/>
            <a:ext cx="12191999" cy="1002135"/>
          </a:xfrm>
        </p:spPr>
        <p:txBody>
          <a:bodyPr/>
          <a:lstStyle/>
          <a:p>
            <a:r>
              <a:rPr lang="en-US" dirty="0" smtClean="0"/>
              <a:t>MEMORY</a:t>
            </a:r>
            <a:endParaRPr lang="en-US" dirty="0"/>
          </a:p>
        </p:txBody>
      </p:sp>
      <p:sp>
        <p:nvSpPr>
          <p:cNvPr id="4" name="TextBox 3"/>
          <p:cNvSpPr txBox="1"/>
          <p:nvPr/>
        </p:nvSpPr>
        <p:spPr>
          <a:xfrm>
            <a:off x="0" y="1441777"/>
            <a:ext cx="9144000" cy="1938992"/>
          </a:xfrm>
          <a:prstGeom prst="rect">
            <a:avLst/>
          </a:prstGeom>
          <a:noFill/>
        </p:spPr>
        <p:txBody>
          <a:bodyPr wrap="square" rtlCol="0">
            <a:spAutoFit/>
          </a:bodyPr>
          <a:lstStyle/>
          <a:p>
            <a:pPr fontAlgn="base"/>
            <a:r>
              <a:rPr lang="en-US" sz="2400" dirty="0" smtClean="0"/>
              <a:t>SCSI: The </a:t>
            </a:r>
            <a:r>
              <a:rPr lang="en-US" sz="2400" dirty="0"/>
              <a:t>Small Computer System Interface (</a:t>
            </a:r>
            <a:r>
              <a:rPr lang="en-US" sz="2400" b="1" dirty="0"/>
              <a:t>SCSI</a:t>
            </a:r>
            <a:r>
              <a:rPr lang="en-US" sz="2400" dirty="0"/>
              <a:t>) is a set of parallel interface standards developed by the American National Standards Institute (ANSI) for attaching printers, disk drives, scanners and other peripherals to </a:t>
            </a:r>
            <a:r>
              <a:rPr lang="en-US" sz="2400" dirty="0" err="1"/>
              <a:t>computers.</a:t>
            </a:r>
            <a:r>
              <a:rPr lang="en-US" sz="2400" b="1" dirty="0" err="1"/>
              <a:t>SCSI</a:t>
            </a:r>
            <a:r>
              <a:rPr lang="en-US" sz="2400" dirty="0"/>
              <a:t> (pronounced "skuzzy") is supported by all major operating systems.</a:t>
            </a:r>
          </a:p>
        </p:txBody>
      </p:sp>
      <p:pic>
        <p:nvPicPr>
          <p:cNvPr id="5" name="Picture 4"/>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9975764" y="1184857"/>
            <a:ext cx="1622494" cy="3058732"/>
          </a:xfrm>
          <a:prstGeom prst="rect">
            <a:avLst/>
          </a:prstGeom>
        </p:spPr>
      </p:pic>
    </p:spTree>
    <p:extLst>
      <p:ext uri="{BB962C8B-B14F-4D97-AF65-F5344CB8AC3E}">
        <p14:creationId xmlns:p14="http://schemas.microsoft.com/office/powerpoint/2010/main" xmlns="" val="6043022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pic>
        <p:nvPicPr>
          <p:cNvPr id="13314" name="Picture 2"/>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tretch>
            <a:fillRect/>
          </a:stretch>
        </p:blipFill>
        <p:spPr bwMode="auto">
          <a:xfrm>
            <a:off x="2856376" y="2111375"/>
            <a:ext cx="6877710" cy="4027488"/>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4" name="Text Placeholder 3"/>
          <p:cNvSpPr>
            <a:spLocks noGrp="1"/>
          </p:cNvSpPr>
          <p:nvPr>
            <p:ph type="body" sz="quarter" idx="11"/>
          </p:nvPr>
        </p:nvSpPr>
        <p:spPr/>
        <p:txBody>
          <a:bodyPr/>
          <a:lstStyle/>
          <a:p>
            <a:r>
              <a:rPr lang="en-US" dirty="0" smtClean="0"/>
              <a:t>Key components of computer.</a:t>
            </a:r>
            <a:endParaRPr lang="en-US" dirty="0"/>
          </a:p>
        </p:txBody>
      </p:sp>
    </p:spTree>
    <p:extLst>
      <p:ext uri="{BB962C8B-B14F-4D97-AF65-F5344CB8AC3E}">
        <p14:creationId xmlns:p14="http://schemas.microsoft.com/office/powerpoint/2010/main" xmlns="" val="37701610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Integrated Drive Electronics</a:t>
            </a:r>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a:off x="2833813" y="2743485"/>
            <a:ext cx="6799583" cy="3064887"/>
          </a:xfrm>
        </p:spPr>
      </p:pic>
      <p:sp>
        <p:nvSpPr>
          <p:cNvPr id="4" name="Text Placeholder 3"/>
          <p:cNvSpPr>
            <a:spLocks noGrp="1"/>
          </p:cNvSpPr>
          <p:nvPr>
            <p:ph type="body" sz="quarter" idx="11"/>
          </p:nvPr>
        </p:nvSpPr>
        <p:spPr>
          <a:xfrm>
            <a:off x="398143" y="1495447"/>
            <a:ext cx="11813715" cy="1028812"/>
          </a:xfrm>
        </p:spPr>
        <p:txBody>
          <a:bodyPr/>
          <a:lstStyle/>
          <a:p>
            <a:r>
              <a:rPr lang="en-US" b="0" dirty="0"/>
              <a:t>IDE (Integrated Drive Electronics) is a standard electronic interface used between a computer motherboard's data paths or bus and the computer's disk storage devices.</a:t>
            </a:r>
            <a:endParaRPr lang="en-US" dirty="0"/>
          </a:p>
        </p:txBody>
      </p:sp>
    </p:spTree>
    <p:extLst>
      <p:ext uri="{BB962C8B-B14F-4D97-AF65-F5344CB8AC3E}">
        <p14:creationId xmlns:p14="http://schemas.microsoft.com/office/powerpoint/2010/main" xmlns="" val="50351395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b="1" u="sng" dirty="0">
                <a:latin typeface="Times New Roman" panose="02020603050405020304" pitchFamily="18" charset="0"/>
                <a:cs typeface="Times New Roman" panose="02020603050405020304" pitchFamily="18" charset="0"/>
              </a:rPr>
              <a:t>SATA Power Connector</a:t>
            </a:r>
            <a:r>
              <a:rPr lang="en-US" dirty="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pPr>
              <a:buClrTx/>
            </a:pPr>
            <a:r>
              <a:rPr lang="en-US" dirty="0">
                <a:latin typeface="Times New Roman" panose="02020603050405020304" pitchFamily="18" charset="0"/>
                <a:cs typeface="Times New Roman" panose="02020603050405020304" pitchFamily="18" charset="0"/>
              </a:rPr>
              <a:t>Below is the SATA power connector. </a:t>
            </a:r>
            <a:r>
              <a:rPr lang="en-US" dirty="0" smtClean="0">
                <a:latin typeface="Times New Roman" panose="02020603050405020304" pitchFamily="18" charset="0"/>
                <a:cs typeface="Times New Roman" panose="02020603050405020304" pitchFamily="18" charset="0"/>
              </a:rPr>
              <a:t>It </a:t>
            </a:r>
            <a:r>
              <a:rPr lang="en-US" dirty="0">
                <a:latin typeface="Times New Roman" panose="02020603050405020304" pitchFamily="18" charset="0"/>
                <a:cs typeface="Times New Roman" panose="02020603050405020304" pitchFamily="18" charset="0"/>
              </a:rPr>
              <a:t>has 7 pins. It is only for Serial ATA drives such as SATA hard disk drives and SATA CD or DVD drives. latest SMPSs have this connector. </a:t>
            </a:r>
            <a:r>
              <a:rPr lang="en-US" dirty="0" smtClean="0">
                <a:latin typeface="Times New Roman" panose="02020603050405020304" pitchFamily="18" charset="0"/>
                <a:cs typeface="Times New Roman" panose="02020603050405020304" pitchFamily="18" charset="0"/>
              </a:rPr>
              <a:t>All </a:t>
            </a:r>
            <a:r>
              <a:rPr lang="en-US" dirty="0">
                <a:latin typeface="Times New Roman" panose="02020603050405020304" pitchFamily="18" charset="0"/>
                <a:cs typeface="Times New Roman" panose="02020603050405020304" pitchFamily="18" charset="0"/>
              </a:rPr>
              <a:t>SMPSs have 2 SATA power connectors.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4" name="Picture 3" descr="http://4.bp.blogspot.com/-SBbEVZ50byM/UA48n_TRllI/AAAAAAAAAMc/WwUrjDgWQv4/s200/sata-power-cable.jpg">
            <a:hlinkClick r:id="rId2"/>
          </p:cNvPr>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3556000" y="3962401"/>
            <a:ext cx="4267200" cy="1464945"/>
          </a:xfrm>
          <a:prstGeom prst="rect">
            <a:avLst/>
          </a:prstGeom>
          <a:noFill/>
          <a:ln>
            <a:noFill/>
          </a:ln>
        </p:spPr>
      </p:pic>
    </p:spTree>
    <p:extLst>
      <p:ext uri="{BB962C8B-B14F-4D97-AF65-F5344CB8AC3E}">
        <p14:creationId xmlns:p14="http://schemas.microsoft.com/office/powerpoint/2010/main" xmlns="" val="6658599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Cache Memory</a:t>
            </a:r>
            <a:endParaRPr lang="en-US" dirty="0"/>
          </a:p>
        </p:txBody>
      </p:sp>
      <p:sp>
        <p:nvSpPr>
          <p:cNvPr id="5" name="Content Placeholder 4"/>
          <p:cNvSpPr>
            <a:spLocks noGrp="1"/>
          </p:cNvSpPr>
          <p:nvPr>
            <p:ph idx="1"/>
          </p:nvPr>
        </p:nvSpPr>
        <p:spPr>
          <a:xfrm>
            <a:off x="399245" y="2382592"/>
            <a:ext cx="11792755" cy="3755924"/>
          </a:xfrm>
        </p:spPr>
        <p:txBody>
          <a:bodyPr/>
          <a:lstStyle/>
          <a:p>
            <a:endParaRPr lang="en-US" dirty="0" smtClean="0"/>
          </a:p>
          <a:p>
            <a:endParaRPr lang="en-US" dirty="0"/>
          </a:p>
        </p:txBody>
      </p:sp>
      <p:sp>
        <p:nvSpPr>
          <p:cNvPr id="6" name="Text Placeholder 5"/>
          <p:cNvSpPr>
            <a:spLocks noGrp="1"/>
          </p:cNvSpPr>
          <p:nvPr>
            <p:ph type="body" sz="quarter" idx="11"/>
          </p:nvPr>
        </p:nvSpPr>
        <p:spPr>
          <a:xfrm>
            <a:off x="373487" y="1365161"/>
            <a:ext cx="11838371" cy="773898"/>
          </a:xfrm>
        </p:spPr>
        <p:txBody>
          <a:bodyPr/>
          <a:lstStyle/>
          <a:p>
            <a:r>
              <a:rPr lang="en-US" dirty="0"/>
              <a:t>A cache memory or memory cache is a fast and relatively small memory, that stores the most recently </a:t>
            </a:r>
            <a:r>
              <a:rPr lang="en-US" dirty="0" smtClean="0"/>
              <a:t>used main </a:t>
            </a:r>
            <a:r>
              <a:rPr lang="en-US" dirty="0"/>
              <a:t>memory data</a:t>
            </a:r>
            <a:r>
              <a:rPr lang="en-US" dirty="0" smtClean="0"/>
              <a:t>.</a:t>
            </a:r>
          </a:p>
          <a:p>
            <a:endParaRPr lang="en-US" dirty="0"/>
          </a:p>
          <a:p>
            <a:r>
              <a:rPr lang="en-US" dirty="0" smtClean="0"/>
              <a:t>It is of 3 types :</a:t>
            </a:r>
          </a:p>
          <a:p>
            <a:endParaRPr lang="en-US" dirty="0"/>
          </a:p>
          <a:p>
            <a:pPr marL="342900" indent="-342900">
              <a:buFont typeface="Arial" panose="020B0604020202020204" pitchFamily="34" charset="0"/>
              <a:buChar char="•"/>
            </a:pPr>
            <a:r>
              <a:rPr lang="en-US" dirty="0" smtClean="0"/>
              <a:t>L1 Cache</a:t>
            </a:r>
          </a:p>
          <a:p>
            <a:pPr marL="342900" indent="-342900">
              <a:buFont typeface="Arial" panose="020B0604020202020204" pitchFamily="34" charset="0"/>
              <a:buChar char="•"/>
            </a:pPr>
            <a:r>
              <a:rPr lang="en-US" dirty="0" smtClean="0"/>
              <a:t>L2 Cache</a:t>
            </a:r>
          </a:p>
          <a:p>
            <a:pPr marL="342900" indent="-342900">
              <a:buFont typeface="Arial" panose="020B0604020202020204" pitchFamily="34" charset="0"/>
              <a:buChar char="•"/>
            </a:pPr>
            <a:r>
              <a:rPr lang="en-US" dirty="0" smtClean="0"/>
              <a:t>L3 Cache</a:t>
            </a:r>
            <a:endParaRPr lang="en-US" dirty="0"/>
          </a:p>
          <a:p>
            <a:endParaRPr lang="en-US" dirty="0" smtClean="0"/>
          </a:p>
          <a:p>
            <a:endParaRPr lang="en-US" dirty="0"/>
          </a:p>
        </p:txBody>
      </p:sp>
      <p:pic>
        <p:nvPicPr>
          <p:cNvPr id="13314"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855336" y="2268434"/>
            <a:ext cx="6957946" cy="3810393"/>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01136588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Cache Memory </a:t>
            </a:r>
            <a:endParaRPr lang="en-US" dirty="0"/>
          </a:p>
        </p:txBody>
      </p:sp>
      <p:pic>
        <p:nvPicPr>
          <p:cNvPr id="14338" name="Picture 2"/>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rcRect/>
          <a:stretch>
            <a:fillRect/>
          </a:stretch>
        </p:blipFill>
        <p:spPr bwMode="auto">
          <a:xfrm>
            <a:off x="180304" y="1493982"/>
            <a:ext cx="11758411" cy="4812306"/>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375155635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Storage</a:t>
            </a:r>
            <a:endParaRPr lang="en-US" dirty="0"/>
          </a:p>
        </p:txBody>
      </p:sp>
      <p:sp>
        <p:nvSpPr>
          <p:cNvPr id="4" name="Text Placeholder 3"/>
          <p:cNvSpPr>
            <a:spLocks noGrp="1"/>
          </p:cNvSpPr>
          <p:nvPr>
            <p:ph type="body" sz="quarter" idx="11"/>
          </p:nvPr>
        </p:nvSpPr>
        <p:spPr>
          <a:xfrm>
            <a:off x="270457" y="1365160"/>
            <a:ext cx="11655380" cy="1107583"/>
          </a:xfrm>
        </p:spPr>
        <p:txBody>
          <a:bodyPr/>
          <a:lstStyle/>
          <a:p>
            <a:r>
              <a:rPr lang="en-US" sz="2800" dirty="0"/>
              <a:t>A storage device is any computing hardware that is used for storing, porting and extracting data files and </a:t>
            </a:r>
            <a:r>
              <a:rPr lang="en-US" sz="2800" dirty="0" smtClean="0"/>
              <a:t>objects.</a:t>
            </a:r>
            <a:endParaRPr lang="en-US" sz="2800" dirty="0"/>
          </a:p>
        </p:txBody>
      </p:sp>
      <p:pic>
        <p:nvPicPr>
          <p:cNvPr id="5" name="Picture 3"/>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rcRect/>
          <a:stretch>
            <a:fillRect/>
          </a:stretch>
        </p:blipFill>
        <p:spPr bwMode="auto">
          <a:xfrm>
            <a:off x="2795230" y="2485622"/>
            <a:ext cx="5099519" cy="3819717"/>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04676855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Magnetic Storage </a:t>
            </a:r>
            <a:endParaRPr lang="en-US" dirty="0"/>
          </a:p>
        </p:txBody>
      </p:sp>
      <p:sp>
        <p:nvSpPr>
          <p:cNvPr id="4" name="Text Placeholder 3"/>
          <p:cNvSpPr>
            <a:spLocks noGrp="1"/>
          </p:cNvSpPr>
          <p:nvPr>
            <p:ph type="body" sz="quarter" idx="11"/>
          </p:nvPr>
        </p:nvSpPr>
        <p:spPr>
          <a:xfrm>
            <a:off x="327872" y="1255107"/>
            <a:ext cx="11864128" cy="735262"/>
          </a:xfrm>
        </p:spPr>
        <p:txBody>
          <a:bodyPr/>
          <a:lstStyle/>
          <a:p>
            <a:r>
              <a:rPr lang="en-US" b="0" dirty="0"/>
              <a:t> </a:t>
            </a:r>
            <a:endParaRPr lang="en-US" dirty="0" smtClean="0"/>
          </a:p>
          <a:p>
            <a:endParaRPr lang="en-US" dirty="0"/>
          </a:p>
        </p:txBody>
      </p:sp>
      <p:pic>
        <p:nvPicPr>
          <p:cNvPr id="15362" name="Picture 2"/>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rcRect/>
          <a:stretch>
            <a:fillRect/>
          </a:stretch>
        </p:blipFill>
        <p:spPr bwMode="auto">
          <a:xfrm>
            <a:off x="5613323" y="1699332"/>
            <a:ext cx="5124450" cy="4354993"/>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618186" y="2137892"/>
            <a:ext cx="3863662" cy="3477875"/>
          </a:xfrm>
          <a:prstGeom prst="rect">
            <a:avLst/>
          </a:prstGeom>
          <a:noFill/>
        </p:spPr>
        <p:txBody>
          <a:bodyPr wrap="square" rtlCol="0">
            <a:spAutoFit/>
          </a:bodyPr>
          <a:lstStyle/>
          <a:p>
            <a:r>
              <a:rPr lang="en-US" sz="2200" dirty="0">
                <a:solidFill>
                  <a:schemeClr val="tx2">
                    <a:lumMod val="50000"/>
                  </a:schemeClr>
                </a:solidFill>
              </a:rPr>
              <a:t>Magnetic storage or magnetic recording is the storage of data on a magnetized medium. </a:t>
            </a:r>
          </a:p>
          <a:p>
            <a:r>
              <a:rPr lang="en-US" sz="2200" dirty="0">
                <a:solidFill>
                  <a:schemeClr val="tx2">
                    <a:lumMod val="50000"/>
                  </a:schemeClr>
                </a:solidFill>
              </a:rPr>
              <a:t>Magnetic storage uses different patterns of magnetization in a magnetisable material to store data and is a form of non-volatile memory. </a:t>
            </a:r>
          </a:p>
        </p:txBody>
      </p:sp>
    </p:spTree>
    <p:extLst>
      <p:ext uri="{BB962C8B-B14F-4D97-AF65-F5344CB8AC3E}">
        <p14:creationId xmlns:p14="http://schemas.microsoft.com/office/powerpoint/2010/main" xmlns="" val="238284220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Magnetic Storage</a:t>
            </a:r>
            <a:endParaRPr lang="en-US" dirty="0"/>
          </a:p>
        </p:txBody>
      </p:sp>
      <p:sp>
        <p:nvSpPr>
          <p:cNvPr id="4" name="Text Placeholder 3"/>
          <p:cNvSpPr>
            <a:spLocks noGrp="1"/>
          </p:cNvSpPr>
          <p:nvPr>
            <p:ph type="body" sz="quarter" idx="11"/>
          </p:nvPr>
        </p:nvSpPr>
        <p:spPr/>
        <p:txBody>
          <a:bodyPr/>
          <a:lstStyle/>
          <a:p>
            <a:r>
              <a:rPr lang="en-US" dirty="0" smtClean="0"/>
              <a:t>Working of Magnetic Storage :</a:t>
            </a:r>
            <a:endParaRPr lang="en-US" dirty="0"/>
          </a:p>
        </p:txBody>
      </p:sp>
      <p:pic>
        <p:nvPicPr>
          <p:cNvPr id="13314" name="Picture 2" descr="C:\Users\swarnada\Downloads\image002.png"/>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rcRect/>
          <a:stretch>
            <a:fillRect/>
          </a:stretch>
        </p:blipFill>
        <p:spPr bwMode="auto">
          <a:xfrm>
            <a:off x="1004553" y="2086377"/>
            <a:ext cx="9298546" cy="384642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43034851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514387" y="4776982"/>
            <a:ext cx="8353083" cy="682313"/>
          </a:xfrm>
        </p:spPr>
        <p:txBody>
          <a:bodyPr/>
          <a:lstStyle/>
          <a:p>
            <a:r>
              <a:rPr lang="en-US" sz="4000" dirty="0" smtClean="0"/>
              <a:t>Thank you </a:t>
            </a:r>
            <a:endParaRPr lang="en-US" sz="4000" dirty="0"/>
          </a:p>
        </p:txBody>
      </p:sp>
    </p:spTree>
    <p:extLst>
      <p:ext uri="{BB962C8B-B14F-4D97-AF65-F5344CB8AC3E}">
        <p14:creationId xmlns:p14="http://schemas.microsoft.com/office/powerpoint/2010/main" xmlns="" val="5623371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INPUT DEVICES</a:t>
            </a:r>
            <a:endParaRPr lang="en-US" dirty="0"/>
          </a:p>
        </p:txBody>
      </p:sp>
    </p:spTree>
    <p:extLst>
      <p:ext uri="{BB962C8B-B14F-4D97-AF65-F5344CB8AC3E}">
        <p14:creationId xmlns:p14="http://schemas.microsoft.com/office/powerpoint/2010/main" xmlns="" val="5863868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INPUT DEVICES</a:t>
            </a:r>
            <a:endParaRPr lang="en-US" dirty="0"/>
          </a:p>
        </p:txBody>
      </p:sp>
      <p:sp>
        <p:nvSpPr>
          <p:cNvPr id="4" name="Text Placeholder 3"/>
          <p:cNvSpPr>
            <a:spLocks noGrp="1"/>
          </p:cNvSpPr>
          <p:nvPr>
            <p:ph type="body" sz="quarter" idx="11"/>
          </p:nvPr>
        </p:nvSpPr>
        <p:spPr/>
        <p:txBody>
          <a:bodyPr/>
          <a:lstStyle/>
          <a:p>
            <a:r>
              <a:rPr lang="en-US" dirty="0" smtClean="0"/>
              <a:t>Keyboard:-</a:t>
            </a:r>
            <a:r>
              <a:rPr lang="en-US" b="0" dirty="0"/>
              <a:t>A computer </a:t>
            </a:r>
            <a:r>
              <a:rPr lang="en-US" dirty="0"/>
              <a:t>keyboard</a:t>
            </a:r>
            <a:r>
              <a:rPr lang="en-US" b="0" dirty="0"/>
              <a:t> is </a:t>
            </a:r>
            <a:r>
              <a:rPr lang="en-US" dirty="0"/>
              <a:t>defined</a:t>
            </a:r>
            <a:r>
              <a:rPr lang="en-US" b="0" dirty="0"/>
              <a:t> as the set of typewriter-like keys that enables you to enter data into a </a:t>
            </a:r>
            <a:r>
              <a:rPr lang="en-US" b="0" dirty="0" smtClean="0"/>
              <a:t>computer.</a:t>
            </a:r>
            <a:endParaRPr lang="en-US" dirty="0"/>
          </a:p>
        </p:txBody>
      </p:sp>
      <p:pic>
        <p:nvPicPr>
          <p:cNvPr id="14338" name="Picture 2"/>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rcRect/>
          <a:stretch>
            <a:fillRect/>
          </a:stretch>
        </p:blipFill>
        <p:spPr bwMode="auto">
          <a:xfrm>
            <a:off x="6220956" y="2510934"/>
            <a:ext cx="5138210" cy="3684588"/>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14339" name="Picture 3"/>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309093" y="3000778"/>
            <a:ext cx="5177307" cy="3254307"/>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47796380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INPUT DEVICES.</a:t>
            </a:r>
            <a:endParaRPr lang="en-US" dirty="0"/>
          </a:p>
        </p:txBody>
      </p:sp>
      <p:sp>
        <p:nvSpPr>
          <p:cNvPr id="3" name="Content Placeholder 2"/>
          <p:cNvSpPr>
            <a:spLocks noGrp="1"/>
          </p:cNvSpPr>
          <p:nvPr>
            <p:ph idx="1"/>
          </p:nvPr>
        </p:nvSpPr>
        <p:spPr>
          <a:xfrm>
            <a:off x="398021" y="2111956"/>
            <a:ext cx="4817923" cy="4026560"/>
          </a:xfrm>
        </p:spPr>
        <p:txBody>
          <a:bodyPr/>
          <a:lstStyle/>
          <a:p>
            <a:r>
              <a:rPr lang="en-US" dirty="0" smtClean="0"/>
              <a:t>Mechanical keyboard</a:t>
            </a:r>
            <a:endParaRPr lang="en-US" dirty="0"/>
          </a:p>
        </p:txBody>
      </p:sp>
      <p:sp>
        <p:nvSpPr>
          <p:cNvPr id="4" name="Text Placeholder 3"/>
          <p:cNvSpPr>
            <a:spLocks noGrp="1"/>
          </p:cNvSpPr>
          <p:nvPr>
            <p:ph type="body" sz="quarter" idx="11"/>
          </p:nvPr>
        </p:nvSpPr>
        <p:spPr/>
        <p:txBody>
          <a:bodyPr/>
          <a:lstStyle/>
          <a:p>
            <a:r>
              <a:rPr lang="en-US" dirty="0" smtClean="0"/>
              <a:t>Different types of keyboard</a:t>
            </a:r>
            <a:endParaRPr lang="en-US" dirty="0"/>
          </a:p>
        </p:txBody>
      </p:sp>
      <p:sp>
        <p:nvSpPr>
          <p:cNvPr id="6" name="Content Placeholder 2"/>
          <p:cNvSpPr txBox="1">
            <a:spLocks/>
          </p:cNvSpPr>
          <p:nvPr/>
        </p:nvSpPr>
        <p:spPr>
          <a:xfrm>
            <a:off x="6165610" y="2264356"/>
            <a:ext cx="4817923" cy="4026560"/>
          </a:xfrm>
          <a:prstGeom prst="rect">
            <a:avLst/>
          </a:prstGeom>
        </p:spPr>
        <p:txBody>
          <a:bodyPr vert="horz" lIns="108000" tIns="72000" rIns="72000" bIns="72000" rtlCol="0">
            <a:noAutofit/>
          </a:bodyPr>
          <a:lstStyle>
            <a:lvl1pPr marL="166189" indent="-166189" algn="l" defTabSz="914342" rtl="0" eaLnBrk="1" latinLnBrk="0" hangingPunct="1">
              <a:lnSpc>
                <a:spcPct val="90000"/>
              </a:lnSpc>
              <a:spcBef>
                <a:spcPts val="0"/>
              </a:spcBef>
              <a:spcAft>
                <a:spcPts val="600"/>
              </a:spcAft>
              <a:buClr>
                <a:schemeClr val="accent5"/>
              </a:buClr>
              <a:buFont typeface="Wingdings" pitchFamily="2" charset="2"/>
              <a:buChar char="§"/>
              <a:defRPr sz="2200" b="0" kern="1200">
                <a:solidFill>
                  <a:schemeClr val="tx2">
                    <a:lumMod val="50000"/>
                  </a:schemeClr>
                </a:solidFill>
                <a:latin typeface="+mn-lt"/>
                <a:ea typeface="+mn-ea"/>
                <a:cs typeface="+mn-cs"/>
              </a:defRPr>
            </a:lvl1pPr>
            <a:lvl2pPr marL="355600" indent="-180975" algn="l" defTabSz="914342" rtl="0" eaLnBrk="1" latinLnBrk="0" hangingPunct="1">
              <a:lnSpc>
                <a:spcPct val="90000"/>
              </a:lnSpc>
              <a:spcBef>
                <a:spcPts val="0"/>
              </a:spcBef>
              <a:spcAft>
                <a:spcPts val="600"/>
              </a:spcAft>
              <a:buClr>
                <a:schemeClr val="accent3"/>
              </a:buClr>
              <a:buFont typeface="Wingdings" pitchFamily="2" charset="2"/>
              <a:buChar char="§"/>
              <a:defRPr sz="1800" kern="1200">
                <a:solidFill>
                  <a:schemeClr val="tx2">
                    <a:lumMod val="50000"/>
                  </a:schemeClr>
                </a:solidFill>
                <a:latin typeface="+mn-lt"/>
                <a:ea typeface="+mn-ea"/>
                <a:cs typeface="+mn-cs"/>
              </a:defRPr>
            </a:lvl2pPr>
            <a:lvl3pPr marL="536575" indent="-165100" algn="l" defTabSz="914342" rtl="0" eaLnBrk="1" latinLnBrk="0" hangingPunct="1">
              <a:lnSpc>
                <a:spcPct val="90000"/>
              </a:lnSpc>
              <a:spcBef>
                <a:spcPts val="0"/>
              </a:spcBef>
              <a:spcAft>
                <a:spcPts val="600"/>
              </a:spcAft>
              <a:buClr>
                <a:schemeClr val="accent2"/>
              </a:buClr>
              <a:buFont typeface="Arial" pitchFamily="34" charset="0"/>
              <a:buChar char="•"/>
              <a:defRPr sz="1600" kern="1200">
                <a:solidFill>
                  <a:schemeClr val="tx2">
                    <a:lumMod val="50000"/>
                  </a:schemeClr>
                </a:solidFill>
                <a:latin typeface="+mn-lt"/>
                <a:ea typeface="+mn-ea"/>
                <a:cs typeface="+mn-cs"/>
              </a:defRPr>
            </a:lvl3pPr>
            <a:lvl4pPr marL="711200" indent="-165100" algn="l" defTabSz="914342" rtl="0" eaLnBrk="1" latinLnBrk="0" hangingPunct="1">
              <a:lnSpc>
                <a:spcPct val="90000"/>
              </a:lnSpc>
              <a:spcBef>
                <a:spcPts val="0"/>
              </a:spcBef>
              <a:spcAft>
                <a:spcPts val="600"/>
              </a:spcAft>
              <a:buClr>
                <a:schemeClr val="bg2"/>
              </a:buClr>
              <a:buFont typeface="Arial" pitchFamily="34" charset="0"/>
              <a:buChar char="–"/>
              <a:defRPr sz="1400" kern="1200">
                <a:solidFill>
                  <a:schemeClr val="tx2">
                    <a:lumMod val="50000"/>
                  </a:schemeClr>
                </a:solidFill>
                <a:latin typeface="+mn-lt"/>
                <a:ea typeface="+mn-ea"/>
                <a:cs typeface="+mn-cs"/>
              </a:defRPr>
            </a:lvl4pPr>
            <a:lvl5pPr marL="1609624" indent="-193663" algn="l" defTabSz="914342" rtl="0" eaLnBrk="1" latinLnBrk="0" hangingPunct="1">
              <a:spcBef>
                <a:spcPts val="0"/>
              </a:spcBef>
              <a:buClr>
                <a:srgbClr val="B1B1B1"/>
              </a:buClr>
              <a:buFont typeface="Arial" pitchFamily="34" charset="0"/>
              <a:buChar char="–"/>
              <a:defRPr sz="1700" kern="1200">
                <a:solidFill>
                  <a:srgbClr val="494949"/>
                </a:solidFill>
                <a:latin typeface="+mn-lt"/>
                <a:ea typeface="+mn-ea"/>
                <a:cs typeface="+mn-cs"/>
              </a:defRPr>
            </a:lvl5pPr>
            <a:lvl6pPr marL="2514441"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12"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83"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54"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Membrane keyboard</a:t>
            </a:r>
            <a:endParaRPr lang="en-US" dirty="0"/>
          </a:p>
        </p:txBody>
      </p:sp>
      <p:pic>
        <p:nvPicPr>
          <p:cNvPr id="15362"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37881" y="2692862"/>
            <a:ext cx="4226062" cy="3169547"/>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15363" name="Picture 3"/>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4935962" y="4391695"/>
            <a:ext cx="7188210" cy="1648496"/>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15364" name="Picture 4"/>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5125791" y="2739250"/>
            <a:ext cx="5031151" cy="1668516"/>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2382614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INPUT DEVICES</a:t>
            </a:r>
            <a:endParaRPr lang="en-US" dirty="0"/>
          </a:p>
        </p:txBody>
      </p:sp>
      <p:pic>
        <p:nvPicPr>
          <p:cNvPr id="16386" name="Picture 2"/>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tretch>
            <a:fillRect/>
          </a:stretch>
        </p:blipFill>
        <p:spPr bwMode="auto">
          <a:xfrm>
            <a:off x="866182" y="2975020"/>
            <a:ext cx="3800475" cy="2559224"/>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4" name="Text Placeholder 3"/>
          <p:cNvSpPr>
            <a:spLocks noGrp="1"/>
          </p:cNvSpPr>
          <p:nvPr>
            <p:ph type="body" sz="quarter" idx="11"/>
          </p:nvPr>
        </p:nvSpPr>
        <p:spPr/>
        <p:txBody>
          <a:bodyPr/>
          <a:lstStyle/>
          <a:p>
            <a:r>
              <a:rPr lang="en-US" dirty="0" smtClean="0"/>
              <a:t>Keyboard connector and details.</a:t>
            </a:r>
            <a:endParaRPr lang="en-US" dirty="0"/>
          </a:p>
        </p:txBody>
      </p:sp>
      <p:pic>
        <p:nvPicPr>
          <p:cNvPr id="16387" name="Picture 3"/>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007072" y="2318198"/>
            <a:ext cx="5708410" cy="3850684"/>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21050465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INPUT DEVICES.</a:t>
            </a:r>
          </a:p>
        </p:txBody>
      </p:sp>
      <p:sp>
        <p:nvSpPr>
          <p:cNvPr id="4" name="Text Placeholder 3"/>
          <p:cNvSpPr>
            <a:spLocks noGrp="1"/>
          </p:cNvSpPr>
          <p:nvPr>
            <p:ph type="body" sz="quarter" idx="11"/>
          </p:nvPr>
        </p:nvSpPr>
        <p:spPr/>
        <p:txBody>
          <a:bodyPr/>
          <a:lstStyle/>
          <a:p>
            <a:r>
              <a:rPr lang="en-US" dirty="0" smtClean="0"/>
              <a:t>Mouse</a:t>
            </a:r>
            <a:r>
              <a:rPr lang="en-US" b="0" dirty="0" smtClean="0"/>
              <a:t>:- A mouse</a:t>
            </a:r>
            <a:r>
              <a:rPr lang="en-US" b="0" dirty="0"/>
              <a:t> is a handheld pointing device used to position a cursor on a </a:t>
            </a:r>
            <a:r>
              <a:rPr lang="en-US" dirty="0"/>
              <a:t>computer</a:t>
            </a:r>
            <a:r>
              <a:rPr lang="en-US" b="0" dirty="0"/>
              <a:t> screen. This allows the user to select items stored on a </a:t>
            </a:r>
            <a:r>
              <a:rPr lang="en-US" dirty="0"/>
              <a:t>computer</a:t>
            </a:r>
            <a:r>
              <a:rPr lang="en-US" b="0" dirty="0"/>
              <a:t> and, subsequently, perform actions on those items</a:t>
            </a:r>
            <a:endParaRPr lang="en-US" dirty="0"/>
          </a:p>
        </p:txBody>
      </p:sp>
      <p:sp>
        <p:nvSpPr>
          <p:cNvPr id="5" name="Content Placeholder 2"/>
          <p:cNvSpPr txBox="1">
            <a:spLocks/>
          </p:cNvSpPr>
          <p:nvPr/>
        </p:nvSpPr>
        <p:spPr>
          <a:xfrm>
            <a:off x="628918" y="2715297"/>
            <a:ext cx="4932609" cy="3472588"/>
          </a:xfrm>
          <a:prstGeom prst="rect">
            <a:avLst/>
          </a:prstGeom>
        </p:spPr>
        <p:txBody>
          <a:bodyPr vert="horz" lIns="108000" tIns="72000" rIns="72000" bIns="72000" rtlCol="0">
            <a:noAutofit/>
          </a:bodyPr>
          <a:lstStyle>
            <a:lvl1pPr marL="166189" indent="-166189" algn="l" defTabSz="914342" rtl="0" eaLnBrk="1" latinLnBrk="0" hangingPunct="1">
              <a:lnSpc>
                <a:spcPct val="90000"/>
              </a:lnSpc>
              <a:spcBef>
                <a:spcPts val="0"/>
              </a:spcBef>
              <a:spcAft>
                <a:spcPts val="600"/>
              </a:spcAft>
              <a:buClr>
                <a:schemeClr val="accent5"/>
              </a:buClr>
              <a:buFont typeface="Wingdings" pitchFamily="2" charset="2"/>
              <a:buChar char="§"/>
              <a:defRPr sz="2200" b="0" kern="1200">
                <a:solidFill>
                  <a:schemeClr val="tx2">
                    <a:lumMod val="50000"/>
                  </a:schemeClr>
                </a:solidFill>
                <a:latin typeface="+mn-lt"/>
                <a:ea typeface="+mn-ea"/>
                <a:cs typeface="+mn-cs"/>
              </a:defRPr>
            </a:lvl1pPr>
            <a:lvl2pPr marL="355600" indent="-180975" algn="l" defTabSz="914342" rtl="0" eaLnBrk="1" latinLnBrk="0" hangingPunct="1">
              <a:lnSpc>
                <a:spcPct val="90000"/>
              </a:lnSpc>
              <a:spcBef>
                <a:spcPts val="0"/>
              </a:spcBef>
              <a:spcAft>
                <a:spcPts val="600"/>
              </a:spcAft>
              <a:buClr>
                <a:schemeClr val="accent3"/>
              </a:buClr>
              <a:buFont typeface="Wingdings" pitchFamily="2" charset="2"/>
              <a:buChar char="§"/>
              <a:defRPr sz="1800" kern="1200">
                <a:solidFill>
                  <a:schemeClr val="tx2">
                    <a:lumMod val="50000"/>
                  </a:schemeClr>
                </a:solidFill>
                <a:latin typeface="+mn-lt"/>
                <a:ea typeface="+mn-ea"/>
                <a:cs typeface="+mn-cs"/>
              </a:defRPr>
            </a:lvl2pPr>
            <a:lvl3pPr marL="536575" indent="-165100" algn="l" defTabSz="914342" rtl="0" eaLnBrk="1" latinLnBrk="0" hangingPunct="1">
              <a:lnSpc>
                <a:spcPct val="90000"/>
              </a:lnSpc>
              <a:spcBef>
                <a:spcPts val="0"/>
              </a:spcBef>
              <a:spcAft>
                <a:spcPts val="600"/>
              </a:spcAft>
              <a:buClr>
                <a:schemeClr val="accent2"/>
              </a:buClr>
              <a:buFont typeface="Arial" pitchFamily="34" charset="0"/>
              <a:buChar char="•"/>
              <a:defRPr sz="1600" kern="1200">
                <a:solidFill>
                  <a:schemeClr val="tx2">
                    <a:lumMod val="50000"/>
                  </a:schemeClr>
                </a:solidFill>
                <a:latin typeface="+mn-lt"/>
                <a:ea typeface="+mn-ea"/>
                <a:cs typeface="+mn-cs"/>
              </a:defRPr>
            </a:lvl3pPr>
            <a:lvl4pPr marL="711200" indent="-165100" algn="l" defTabSz="914342" rtl="0" eaLnBrk="1" latinLnBrk="0" hangingPunct="1">
              <a:lnSpc>
                <a:spcPct val="90000"/>
              </a:lnSpc>
              <a:spcBef>
                <a:spcPts val="0"/>
              </a:spcBef>
              <a:spcAft>
                <a:spcPts val="600"/>
              </a:spcAft>
              <a:buClr>
                <a:schemeClr val="bg2"/>
              </a:buClr>
              <a:buFont typeface="Arial" pitchFamily="34" charset="0"/>
              <a:buChar char="–"/>
              <a:defRPr sz="1400" kern="1200">
                <a:solidFill>
                  <a:schemeClr val="tx2">
                    <a:lumMod val="50000"/>
                  </a:schemeClr>
                </a:solidFill>
                <a:latin typeface="+mn-lt"/>
                <a:ea typeface="+mn-ea"/>
                <a:cs typeface="+mn-cs"/>
              </a:defRPr>
            </a:lvl4pPr>
            <a:lvl5pPr marL="1609624" indent="-193663" algn="l" defTabSz="914342" rtl="0" eaLnBrk="1" latinLnBrk="0" hangingPunct="1">
              <a:spcBef>
                <a:spcPts val="0"/>
              </a:spcBef>
              <a:buClr>
                <a:srgbClr val="B1B1B1"/>
              </a:buClr>
              <a:buFont typeface="Arial" pitchFamily="34" charset="0"/>
              <a:buChar char="–"/>
              <a:defRPr sz="1700" kern="1200">
                <a:solidFill>
                  <a:srgbClr val="494949"/>
                </a:solidFill>
                <a:latin typeface="+mn-lt"/>
                <a:ea typeface="+mn-ea"/>
                <a:cs typeface="+mn-cs"/>
              </a:defRPr>
            </a:lvl5pPr>
            <a:lvl6pPr marL="2514441"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12"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83"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54"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Mechanical mouse.</a:t>
            </a:r>
            <a:endParaRPr lang="en-US" dirty="0"/>
          </a:p>
        </p:txBody>
      </p:sp>
      <p:sp>
        <p:nvSpPr>
          <p:cNvPr id="6" name="Content Placeholder 2"/>
          <p:cNvSpPr txBox="1">
            <a:spLocks/>
          </p:cNvSpPr>
          <p:nvPr/>
        </p:nvSpPr>
        <p:spPr>
          <a:xfrm>
            <a:off x="5561527" y="2915785"/>
            <a:ext cx="4932609" cy="3472588"/>
          </a:xfrm>
          <a:prstGeom prst="rect">
            <a:avLst/>
          </a:prstGeom>
        </p:spPr>
        <p:txBody>
          <a:bodyPr vert="horz" lIns="108000" tIns="72000" rIns="72000" bIns="72000" rtlCol="0">
            <a:noAutofit/>
          </a:bodyPr>
          <a:lstStyle>
            <a:lvl1pPr marL="166189" indent="-166189" algn="l" defTabSz="914342" rtl="0" eaLnBrk="1" latinLnBrk="0" hangingPunct="1">
              <a:lnSpc>
                <a:spcPct val="90000"/>
              </a:lnSpc>
              <a:spcBef>
                <a:spcPts val="0"/>
              </a:spcBef>
              <a:spcAft>
                <a:spcPts val="600"/>
              </a:spcAft>
              <a:buClr>
                <a:schemeClr val="accent5"/>
              </a:buClr>
              <a:buFont typeface="Wingdings" pitchFamily="2" charset="2"/>
              <a:buChar char="§"/>
              <a:defRPr sz="2200" b="0" kern="1200">
                <a:solidFill>
                  <a:schemeClr val="tx2">
                    <a:lumMod val="50000"/>
                  </a:schemeClr>
                </a:solidFill>
                <a:latin typeface="+mn-lt"/>
                <a:ea typeface="+mn-ea"/>
                <a:cs typeface="+mn-cs"/>
              </a:defRPr>
            </a:lvl1pPr>
            <a:lvl2pPr marL="355600" indent="-180975" algn="l" defTabSz="914342" rtl="0" eaLnBrk="1" latinLnBrk="0" hangingPunct="1">
              <a:lnSpc>
                <a:spcPct val="90000"/>
              </a:lnSpc>
              <a:spcBef>
                <a:spcPts val="0"/>
              </a:spcBef>
              <a:spcAft>
                <a:spcPts val="600"/>
              </a:spcAft>
              <a:buClr>
                <a:schemeClr val="accent3"/>
              </a:buClr>
              <a:buFont typeface="Wingdings" pitchFamily="2" charset="2"/>
              <a:buChar char="§"/>
              <a:defRPr sz="1800" kern="1200">
                <a:solidFill>
                  <a:schemeClr val="tx2">
                    <a:lumMod val="50000"/>
                  </a:schemeClr>
                </a:solidFill>
                <a:latin typeface="+mn-lt"/>
                <a:ea typeface="+mn-ea"/>
                <a:cs typeface="+mn-cs"/>
              </a:defRPr>
            </a:lvl2pPr>
            <a:lvl3pPr marL="536575" indent="-165100" algn="l" defTabSz="914342" rtl="0" eaLnBrk="1" latinLnBrk="0" hangingPunct="1">
              <a:lnSpc>
                <a:spcPct val="90000"/>
              </a:lnSpc>
              <a:spcBef>
                <a:spcPts val="0"/>
              </a:spcBef>
              <a:spcAft>
                <a:spcPts val="600"/>
              </a:spcAft>
              <a:buClr>
                <a:schemeClr val="accent2"/>
              </a:buClr>
              <a:buFont typeface="Arial" pitchFamily="34" charset="0"/>
              <a:buChar char="•"/>
              <a:defRPr sz="1600" kern="1200">
                <a:solidFill>
                  <a:schemeClr val="tx2">
                    <a:lumMod val="50000"/>
                  </a:schemeClr>
                </a:solidFill>
                <a:latin typeface="+mn-lt"/>
                <a:ea typeface="+mn-ea"/>
                <a:cs typeface="+mn-cs"/>
              </a:defRPr>
            </a:lvl3pPr>
            <a:lvl4pPr marL="711200" indent="-165100" algn="l" defTabSz="914342" rtl="0" eaLnBrk="1" latinLnBrk="0" hangingPunct="1">
              <a:lnSpc>
                <a:spcPct val="90000"/>
              </a:lnSpc>
              <a:spcBef>
                <a:spcPts val="0"/>
              </a:spcBef>
              <a:spcAft>
                <a:spcPts val="600"/>
              </a:spcAft>
              <a:buClr>
                <a:schemeClr val="bg2"/>
              </a:buClr>
              <a:buFont typeface="Arial" pitchFamily="34" charset="0"/>
              <a:buChar char="–"/>
              <a:defRPr sz="1400" kern="1200">
                <a:solidFill>
                  <a:schemeClr val="tx2">
                    <a:lumMod val="50000"/>
                  </a:schemeClr>
                </a:solidFill>
                <a:latin typeface="+mn-lt"/>
                <a:ea typeface="+mn-ea"/>
                <a:cs typeface="+mn-cs"/>
              </a:defRPr>
            </a:lvl4pPr>
            <a:lvl5pPr marL="1609624" indent="-193663" algn="l" defTabSz="914342" rtl="0" eaLnBrk="1" latinLnBrk="0" hangingPunct="1">
              <a:spcBef>
                <a:spcPts val="0"/>
              </a:spcBef>
              <a:buClr>
                <a:srgbClr val="B1B1B1"/>
              </a:buClr>
              <a:buFont typeface="Arial" pitchFamily="34" charset="0"/>
              <a:buChar char="–"/>
              <a:defRPr sz="1700" kern="1200">
                <a:solidFill>
                  <a:srgbClr val="494949"/>
                </a:solidFill>
                <a:latin typeface="+mn-lt"/>
                <a:ea typeface="+mn-ea"/>
                <a:cs typeface="+mn-cs"/>
              </a:defRPr>
            </a:lvl5pPr>
            <a:lvl6pPr marL="2514441"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12"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83"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54"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Optical mouse.</a:t>
            </a:r>
            <a:endParaRPr lang="en-US" dirty="0"/>
          </a:p>
        </p:txBody>
      </p:sp>
      <p:pic>
        <p:nvPicPr>
          <p:cNvPr id="7" name="Picture 6"/>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628918" y="3116274"/>
            <a:ext cx="3854571" cy="3071611"/>
          </a:xfrm>
          <a:prstGeom prst="rect">
            <a:avLst/>
          </a:prstGeom>
        </p:spPr>
      </p:pic>
      <p:pic>
        <p:nvPicPr>
          <p:cNvPr id="17411" name="Picture 3"/>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5679583" y="3316426"/>
            <a:ext cx="5280338" cy="2871459"/>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224485239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u8VTg_P6rkuq_fbZG2oYXw"/>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J_rDdt6HIk6q49v0xMSrTQ"/>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FrrxF00J0k2t3oJwY033c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i7vUGXTBfkqiTxbV6Ty_sw"/>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Wk8PWFUdk0KvXkyaGZ3bkw"/>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FrrxF00J0k2t3oJwY033cw"/>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jfCn1rK4qUmp5lj5ISq8xA"/>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J_rDdt6HIk6q49v0xMSrT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PHldxlhBv0miWYXN6H8BTQ"/>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jqZTlbzwhkOEBq_f4HJ0Ww"/>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rGIuHW8gFUKsEtFJDZy1QA"/>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Kgz3YXo3l0OkLMYAWunuiw"/>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b7lR2ZPdT0GiqzvYZsxoow"/>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DDnGmnlJWUybweSHRV5zM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xzY4oecJCE2aPB.u6loWPw"/>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gQ5iGtRqU02KNLCmPGzp4A"/>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Dc8wFtNDQEWdRtOXF1QyRg"/>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MtFIJDhqukmiZrrs7RIxOQ"/>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BBk8lAE_1EizYsNCWPJyz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LSf6F_6IvUOzE1MWebP3wg"/>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lIkCAESggUqrdbLfjv5zDQ"/>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wYnDl6hGIEiK2JQntAZnxg"/>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pjQt7HR0uEmHGOBxH6tjbg"/>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IUq26z0rEkWiApiWfpkFXQ"/>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hk.3W3rhiEqWtBDEsi7Xgw"/>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pjfCn1rK4qUmp5lj5ISq8xA"/>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J_rDdt6HIk6q49v0xMSrT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1xI4A68crEiZSNCDbGy9g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iau07_YeOU2LhML6a8Naf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zTl75Tp2nEy_4PpazGLtV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jfCn1rK4qUmp5lj5ISq8xA"/>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heme/theme1.xml><?xml version="1.0" encoding="utf-8"?>
<a:theme xmlns:a="http://schemas.openxmlformats.org/drawingml/2006/main" name="2_ppt_Template_Capgemini[1]">
  <a:themeElements>
    <a:clrScheme name="Capgemini colors">
      <a:dk1>
        <a:srgbClr val="263147"/>
      </a:dk1>
      <a:lt1>
        <a:sysClr val="window" lastClr="FFFFFF"/>
      </a:lt1>
      <a:dk2>
        <a:srgbClr val="998C85"/>
      </a:dk2>
      <a:lt2>
        <a:srgbClr val="909090"/>
      </a:lt2>
      <a:accent1>
        <a:srgbClr val="FFBC1D"/>
      </a:accent1>
      <a:accent2>
        <a:srgbClr val="E47E1A"/>
      </a:accent2>
      <a:accent3>
        <a:srgbClr val="AC2B37"/>
      </a:accent3>
      <a:accent4>
        <a:srgbClr val="762C7C"/>
      </a:accent4>
      <a:accent5>
        <a:srgbClr val="0098C7"/>
      </a:accent5>
      <a:accent6>
        <a:srgbClr val="B7BE16"/>
      </a:accent6>
      <a:hlink>
        <a:srgbClr val="A2BFAF"/>
      </a:hlink>
      <a:folHlink>
        <a:srgbClr val="AF1C63"/>
      </a:folHlink>
    </a:clrScheme>
    <a:fontScheme name="Capgemini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solidFill>
            <a:schemeClr val="tx2"/>
          </a:solidFill>
        </a:ln>
      </a:spPr>
      <a:bodyPr rtlCol="0" anchor="ctr"/>
      <a:lstStyle>
        <a:defPPr algn="ctr">
          <a:defRPr sz="2400" dirty="0" err="1" smtClean="0">
            <a:solidFill>
              <a:schemeClr val="tx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dirty="0" err="1" smtClean="0">
            <a:solidFill>
              <a:schemeClr val="tx2">
                <a:lumMod val="50000"/>
              </a:schemeClr>
            </a:solidFil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Template>
  <TotalTime>313</TotalTime>
  <Words>729</Words>
  <Application>Microsoft Office PowerPoint</Application>
  <PresentationFormat>Custom</PresentationFormat>
  <Paragraphs>240</Paragraphs>
  <Slides>47</Slides>
  <Notes>7</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47</vt:i4>
      </vt:variant>
    </vt:vector>
  </HeadingPairs>
  <TitlesOfParts>
    <vt:vector size="49" baseType="lpstr">
      <vt:lpstr>2_ppt_Template_Capgemini[1]</vt:lpstr>
      <vt:lpstr>think-cell Slide</vt:lpstr>
      <vt:lpstr>Hardware Fundamentals</vt:lpstr>
      <vt:lpstr>INTRODUCTION</vt:lpstr>
      <vt:lpstr>INTRODUCTION</vt:lpstr>
      <vt:lpstr>INTRODUCTION</vt:lpstr>
      <vt:lpstr>INPUT DEVICES</vt:lpstr>
      <vt:lpstr>INPUT DEVICES</vt:lpstr>
      <vt:lpstr>INPUT DEVICES.</vt:lpstr>
      <vt:lpstr>INPUT DEVICES</vt:lpstr>
      <vt:lpstr>INPUT DEVICES.</vt:lpstr>
      <vt:lpstr>INPUT DEVICES</vt:lpstr>
      <vt:lpstr>INPUT DEVICES.</vt:lpstr>
      <vt:lpstr>OUTPUT DEVICES</vt:lpstr>
      <vt:lpstr>OUTPUT DEVICES</vt:lpstr>
      <vt:lpstr>OUTPUT DEVICES</vt:lpstr>
      <vt:lpstr>OUTPUT DEVICES</vt:lpstr>
      <vt:lpstr>OUTPUT DEVICES</vt:lpstr>
      <vt:lpstr>Switch Mode  Power Supply (SMPS)</vt:lpstr>
      <vt:lpstr>Block Diagram Of SMPS</vt:lpstr>
      <vt:lpstr>Earthing</vt:lpstr>
      <vt:lpstr>Motherboard</vt:lpstr>
      <vt:lpstr>PCI Slots</vt:lpstr>
      <vt:lpstr>MOTHERBOARD</vt:lpstr>
      <vt:lpstr>MOTHERBOARD</vt:lpstr>
      <vt:lpstr>MOTHERBOARD</vt:lpstr>
      <vt:lpstr>MOTHERBOARD</vt:lpstr>
      <vt:lpstr>MOTHERBOARD</vt:lpstr>
      <vt:lpstr>Working Principle of BIOS </vt:lpstr>
      <vt:lpstr>MOTHERBOARD</vt:lpstr>
      <vt:lpstr>MOTHERBOARD</vt:lpstr>
      <vt:lpstr>CENTRAL PROCESSING UNIT</vt:lpstr>
      <vt:lpstr>CPU</vt:lpstr>
      <vt:lpstr>CPU</vt:lpstr>
      <vt:lpstr>CPU</vt:lpstr>
      <vt:lpstr>CPU</vt:lpstr>
      <vt:lpstr>MEMORY</vt:lpstr>
      <vt:lpstr> MEMORY</vt:lpstr>
      <vt:lpstr>MEMORY</vt:lpstr>
      <vt:lpstr>MEMORY</vt:lpstr>
      <vt:lpstr>MEMORY</vt:lpstr>
      <vt:lpstr>Integrated Drive Electronics</vt:lpstr>
      <vt:lpstr>Slide 41</vt:lpstr>
      <vt:lpstr>Cache Memory</vt:lpstr>
      <vt:lpstr>Cache Memory </vt:lpstr>
      <vt:lpstr>Storage</vt:lpstr>
      <vt:lpstr>Magnetic Storage </vt:lpstr>
      <vt:lpstr>Magnetic Storage</vt:lpstr>
      <vt:lpstr>Thank you </vt:lpstr>
    </vt:vector>
  </TitlesOfParts>
  <Company>Capgemini</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Jyosula, Raviteja</dc:creator>
  <cp:lastModifiedBy>sushant kumar</cp:lastModifiedBy>
  <cp:revision>44</cp:revision>
  <dcterms:created xsi:type="dcterms:W3CDTF">2017-05-04T06:58:17Z</dcterms:created>
  <dcterms:modified xsi:type="dcterms:W3CDTF">2017-05-06T02:11:25Z</dcterms:modified>
</cp:coreProperties>
</file>

<file path=docProps/thumbnail.jpeg>
</file>